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2" r:id="rId2"/>
    <p:sldId id="256" r:id="rId3"/>
    <p:sldId id="260" r:id="rId4"/>
    <p:sldId id="257" r:id="rId5"/>
    <p:sldId id="258" r:id="rId6"/>
    <p:sldId id="263" r:id="rId7"/>
    <p:sldId id="259" r:id="rId8"/>
    <p:sldId id="261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3B8221-C800-4C4D-AAAD-F9970148184C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D5A84932-1046-4201-943F-2F012ECB1219}">
      <dgm:prSet phldrT="[Text]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cs-CZ" dirty="0" smtClean="0"/>
            <a:t>úplná škola</a:t>
          </a:r>
          <a:endParaRPr lang="cs-CZ" dirty="0"/>
        </a:p>
      </dgm:t>
    </dgm:pt>
    <dgm:pt modelId="{ED92EF59-B4E1-47B5-8B40-98A5971D90A8}" type="parTrans" cxnId="{0E5ECA56-41CD-4506-A1F5-53810826FFBF}">
      <dgm:prSet/>
      <dgm:spPr/>
      <dgm:t>
        <a:bodyPr/>
        <a:lstStyle/>
        <a:p>
          <a:endParaRPr lang="cs-CZ"/>
        </a:p>
      </dgm:t>
    </dgm:pt>
    <dgm:pt modelId="{8E162844-01CE-4566-964E-133181B27708}" type="sibTrans" cxnId="{0E5ECA56-41CD-4506-A1F5-53810826FFBF}">
      <dgm:prSet/>
      <dgm:spPr/>
      <dgm:t>
        <a:bodyPr/>
        <a:lstStyle/>
        <a:p>
          <a:endParaRPr lang="cs-CZ"/>
        </a:p>
      </dgm:t>
    </dgm:pt>
    <dgm:pt modelId="{3A92B0E3-36CE-4F0D-B02B-1194A70A6F1F}">
      <dgm:prSet phldrT="[Text]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cs-CZ" dirty="0" smtClean="0"/>
            <a:t>3 třídy v ročníku</a:t>
          </a:r>
          <a:endParaRPr lang="cs-CZ" dirty="0"/>
        </a:p>
      </dgm:t>
    </dgm:pt>
    <dgm:pt modelId="{4FC920FD-1637-4937-AD6A-20C65BB28778}" type="parTrans" cxnId="{8D5B4242-7ABE-4398-8628-AE7EB8AAC8C1}">
      <dgm:prSet/>
      <dgm:spPr/>
      <dgm:t>
        <a:bodyPr/>
        <a:lstStyle/>
        <a:p>
          <a:endParaRPr lang="cs-CZ"/>
        </a:p>
      </dgm:t>
    </dgm:pt>
    <dgm:pt modelId="{A688D036-E27F-4820-AFE2-C8AED05090AD}" type="sibTrans" cxnId="{8D5B4242-7ABE-4398-8628-AE7EB8AAC8C1}">
      <dgm:prSet/>
      <dgm:spPr/>
      <dgm:t>
        <a:bodyPr/>
        <a:lstStyle/>
        <a:p>
          <a:endParaRPr lang="cs-CZ"/>
        </a:p>
      </dgm:t>
    </dgm:pt>
    <dgm:pt modelId="{8DFBF8DF-35FD-4EDD-8CC8-25F619CAC701}">
      <dgm:prSet phldrT="[Text]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cs-CZ" dirty="0" smtClean="0"/>
            <a:t>43 učitelů</a:t>
          </a:r>
          <a:endParaRPr lang="cs-CZ" dirty="0"/>
        </a:p>
      </dgm:t>
    </dgm:pt>
    <dgm:pt modelId="{6BE7BDDB-C0D2-4268-9BA4-6B420498956C}" type="parTrans" cxnId="{F017990A-B607-4A5A-AE83-336BBFD49CA3}">
      <dgm:prSet/>
      <dgm:spPr/>
      <dgm:t>
        <a:bodyPr/>
        <a:lstStyle/>
        <a:p>
          <a:endParaRPr lang="cs-CZ"/>
        </a:p>
      </dgm:t>
    </dgm:pt>
    <dgm:pt modelId="{68250932-C507-4522-A953-1C8B63CA71A1}" type="sibTrans" cxnId="{F017990A-B607-4A5A-AE83-336BBFD49CA3}">
      <dgm:prSet/>
      <dgm:spPr/>
      <dgm:t>
        <a:bodyPr/>
        <a:lstStyle/>
        <a:p>
          <a:endParaRPr lang="cs-CZ"/>
        </a:p>
      </dgm:t>
    </dgm:pt>
    <dgm:pt modelId="{BF974874-6078-4F94-86B1-990DA5853283}">
      <dgm:prSet phldrT="[Text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cs-CZ" dirty="0" smtClean="0"/>
            <a:t>9 asistentů</a:t>
          </a:r>
          <a:endParaRPr lang="cs-CZ" dirty="0"/>
        </a:p>
      </dgm:t>
    </dgm:pt>
    <dgm:pt modelId="{A99CAC05-FCC7-4742-8C97-DF5851EDB24E}" type="parTrans" cxnId="{9F69C497-11ED-4D3E-AADA-598999BC09B1}">
      <dgm:prSet/>
      <dgm:spPr/>
      <dgm:t>
        <a:bodyPr/>
        <a:lstStyle/>
        <a:p>
          <a:endParaRPr lang="cs-CZ"/>
        </a:p>
      </dgm:t>
    </dgm:pt>
    <dgm:pt modelId="{AE358DC4-BD51-4FF1-BB1B-E3394F75E1C7}" type="sibTrans" cxnId="{9F69C497-11ED-4D3E-AADA-598999BC09B1}">
      <dgm:prSet/>
      <dgm:spPr/>
      <dgm:t>
        <a:bodyPr/>
        <a:lstStyle/>
        <a:p>
          <a:endParaRPr lang="cs-CZ"/>
        </a:p>
      </dgm:t>
    </dgm:pt>
    <dgm:pt modelId="{426C8AB4-1F32-472A-9274-441756AB6D5C}">
      <dgm:prSet phldrT="[Text]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cs-CZ" dirty="0" smtClean="0"/>
            <a:t>7 vychovatelek ŠD</a:t>
          </a:r>
          <a:endParaRPr lang="cs-CZ" dirty="0"/>
        </a:p>
      </dgm:t>
    </dgm:pt>
    <dgm:pt modelId="{B3658B11-AB86-4C73-A925-A146A418E49E}" type="parTrans" cxnId="{D8907847-2C03-4628-A252-CE6AD969A670}">
      <dgm:prSet/>
      <dgm:spPr/>
      <dgm:t>
        <a:bodyPr/>
        <a:lstStyle/>
        <a:p>
          <a:endParaRPr lang="cs-CZ"/>
        </a:p>
      </dgm:t>
    </dgm:pt>
    <dgm:pt modelId="{23FD8DC2-C9E3-4C47-ACAE-746438A15AD8}" type="sibTrans" cxnId="{D8907847-2C03-4628-A252-CE6AD969A670}">
      <dgm:prSet/>
      <dgm:spPr/>
      <dgm:t>
        <a:bodyPr/>
        <a:lstStyle/>
        <a:p>
          <a:endParaRPr lang="cs-CZ"/>
        </a:p>
      </dgm:t>
    </dgm:pt>
    <dgm:pt modelId="{3389A1B4-809E-45AE-BD39-18008B3B2C36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1 školní psycholog</a:t>
          </a:r>
          <a:endParaRPr lang="cs-CZ" dirty="0"/>
        </a:p>
      </dgm:t>
    </dgm:pt>
    <dgm:pt modelId="{27B9CDF0-56FE-4941-A776-D16B2D4462DA}" type="parTrans" cxnId="{D93C2479-1C1B-47A5-8258-75A6C20FE27D}">
      <dgm:prSet/>
      <dgm:spPr/>
      <dgm:t>
        <a:bodyPr/>
        <a:lstStyle/>
        <a:p>
          <a:endParaRPr lang="cs-CZ"/>
        </a:p>
      </dgm:t>
    </dgm:pt>
    <dgm:pt modelId="{D382EB2F-67B6-4CBE-ADA4-7852AD964365}" type="sibTrans" cxnId="{D93C2479-1C1B-47A5-8258-75A6C20FE27D}">
      <dgm:prSet/>
      <dgm:spPr/>
      <dgm:t>
        <a:bodyPr/>
        <a:lstStyle/>
        <a:p>
          <a:endParaRPr lang="cs-CZ"/>
        </a:p>
      </dgm:t>
    </dgm:pt>
    <dgm:pt modelId="{7A3FAA66-599F-4610-B5A0-9845F923C49E}" type="pres">
      <dgm:prSet presAssocID="{8C3B8221-C800-4C4D-AAAD-F9970148184C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cs-CZ"/>
        </a:p>
      </dgm:t>
    </dgm:pt>
    <dgm:pt modelId="{4EE5CD02-0DD1-453D-9D09-56188F771313}" type="pres">
      <dgm:prSet presAssocID="{8C3B8221-C800-4C4D-AAAD-F9970148184C}" presName="Name1" presStyleCnt="0"/>
      <dgm:spPr/>
    </dgm:pt>
    <dgm:pt modelId="{D72538E8-0F38-40CC-8727-A0E7DB54BD61}" type="pres">
      <dgm:prSet presAssocID="{8C3B8221-C800-4C4D-AAAD-F9970148184C}" presName="cycle" presStyleCnt="0"/>
      <dgm:spPr/>
    </dgm:pt>
    <dgm:pt modelId="{42C364CC-4D0C-4BD4-A0A6-B603F1059B6B}" type="pres">
      <dgm:prSet presAssocID="{8C3B8221-C800-4C4D-AAAD-F9970148184C}" presName="srcNode" presStyleLbl="node1" presStyleIdx="0" presStyleCnt="6"/>
      <dgm:spPr/>
    </dgm:pt>
    <dgm:pt modelId="{5027728B-F3C1-4494-90A7-BE00D2016839}" type="pres">
      <dgm:prSet presAssocID="{8C3B8221-C800-4C4D-AAAD-F9970148184C}" presName="conn" presStyleLbl="parChTrans1D2" presStyleIdx="0" presStyleCnt="1"/>
      <dgm:spPr/>
      <dgm:t>
        <a:bodyPr/>
        <a:lstStyle/>
        <a:p>
          <a:endParaRPr lang="cs-CZ"/>
        </a:p>
      </dgm:t>
    </dgm:pt>
    <dgm:pt modelId="{3B697015-CCEF-428C-91C5-C3D380709838}" type="pres">
      <dgm:prSet presAssocID="{8C3B8221-C800-4C4D-AAAD-F9970148184C}" presName="extraNode" presStyleLbl="node1" presStyleIdx="0" presStyleCnt="6"/>
      <dgm:spPr/>
    </dgm:pt>
    <dgm:pt modelId="{B936340D-8A84-4CDA-9021-03858EFE0A10}" type="pres">
      <dgm:prSet presAssocID="{8C3B8221-C800-4C4D-AAAD-F9970148184C}" presName="dstNode" presStyleLbl="node1" presStyleIdx="0" presStyleCnt="6"/>
      <dgm:spPr/>
    </dgm:pt>
    <dgm:pt modelId="{379BD8B0-F661-4AF0-ACB6-9616B8BF9DC6}" type="pres">
      <dgm:prSet presAssocID="{D5A84932-1046-4201-943F-2F012ECB1219}" presName="text_1" presStyleLbl="node1" presStyleIdx="0" presStyleCnt="6" custLinFactNeighborX="-86" custLinFactNeighborY="132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522409F-6AE5-4086-95EA-3DDCF513DE39}" type="pres">
      <dgm:prSet presAssocID="{D5A84932-1046-4201-943F-2F012ECB1219}" presName="accent_1" presStyleCnt="0"/>
      <dgm:spPr/>
    </dgm:pt>
    <dgm:pt modelId="{600FD5DB-ED11-42E4-B017-71152EA86777}" type="pres">
      <dgm:prSet presAssocID="{D5A84932-1046-4201-943F-2F012ECB1219}" presName="accentRepeatNode" presStyleLbl="solidFgAcc1" presStyleIdx="0" presStyleCnt="6"/>
      <dgm:spPr/>
    </dgm:pt>
    <dgm:pt modelId="{C1ACC461-4DA6-43FA-BB93-8D4E4E8DB7AD}" type="pres">
      <dgm:prSet presAssocID="{3A92B0E3-36CE-4F0D-B02B-1194A70A6F1F}" presName="text_2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E92D4FB-B79F-4904-8661-8A70115CD7EC}" type="pres">
      <dgm:prSet presAssocID="{3A92B0E3-36CE-4F0D-B02B-1194A70A6F1F}" presName="accent_2" presStyleCnt="0"/>
      <dgm:spPr/>
    </dgm:pt>
    <dgm:pt modelId="{93ADD6FD-99F6-4092-9A4E-615050F2EF52}" type="pres">
      <dgm:prSet presAssocID="{3A92B0E3-36CE-4F0D-B02B-1194A70A6F1F}" presName="accentRepeatNode" presStyleLbl="solidFgAcc1" presStyleIdx="1" presStyleCnt="6"/>
      <dgm:spPr/>
    </dgm:pt>
    <dgm:pt modelId="{85C1BEB0-D7B2-4180-A980-65612B011837}" type="pres">
      <dgm:prSet presAssocID="{8DFBF8DF-35FD-4EDD-8CC8-25F619CAC701}" presName="text_3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1E25624-D4C2-400F-9C5F-BF3E4AD5D4B9}" type="pres">
      <dgm:prSet presAssocID="{8DFBF8DF-35FD-4EDD-8CC8-25F619CAC701}" presName="accent_3" presStyleCnt="0"/>
      <dgm:spPr/>
    </dgm:pt>
    <dgm:pt modelId="{EC90E7D1-ED27-47AF-BF79-FAF1FCAA5ABB}" type="pres">
      <dgm:prSet presAssocID="{8DFBF8DF-35FD-4EDD-8CC8-25F619CAC701}" presName="accentRepeatNode" presStyleLbl="solidFgAcc1" presStyleIdx="2" presStyleCnt="6"/>
      <dgm:spPr/>
    </dgm:pt>
    <dgm:pt modelId="{23FDB95C-4B03-46AF-B639-CAB3926B7DBB}" type="pres">
      <dgm:prSet presAssocID="{BF974874-6078-4F94-86B1-990DA5853283}" presName="text_4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1757B91-4E44-48B2-9980-A9D1758C66DD}" type="pres">
      <dgm:prSet presAssocID="{BF974874-6078-4F94-86B1-990DA5853283}" presName="accent_4" presStyleCnt="0"/>
      <dgm:spPr/>
    </dgm:pt>
    <dgm:pt modelId="{4E273FAF-CDE8-4F69-8201-0B8B3ECEB1F6}" type="pres">
      <dgm:prSet presAssocID="{BF974874-6078-4F94-86B1-990DA5853283}" presName="accentRepeatNode" presStyleLbl="solidFgAcc1" presStyleIdx="3" presStyleCnt="6"/>
      <dgm:spPr/>
    </dgm:pt>
    <dgm:pt modelId="{F1C3F399-BD82-42E3-BD58-50142AEF540A}" type="pres">
      <dgm:prSet presAssocID="{426C8AB4-1F32-472A-9274-441756AB6D5C}" presName="text_5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66F0DE2-1EB0-4698-B18E-A637F1FED88F}" type="pres">
      <dgm:prSet presAssocID="{426C8AB4-1F32-472A-9274-441756AB6D5C}" presName="accent_5" presStyleCnt="0"/>
      <dgm:spPr/>
    </dgm:pt>
    <dgm:pt modelId="{9C3FDF70-4428-417B-B599-446EE6B26759}" type="pres">
      <dgm:prSet presAssocID="{426C8AB4-1F32-472A-9274-441756AB6D5C}" presName="accentRepeatNode" presStyleLbl="solidFgAcc1" presStyleIdx="4" presStyleCnt="6"/>
      <dgm:spPr/>
    </dgm:pt>
    <dgm:pt modelId="{0808B7D7-E4FE-4B47-894C-F5B3471C2097}" type="pres">
      <dgm:prSet presAssocID="{3389A1B4-809E-45AE-BD39-18008B3B2C36}" presName="text_6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35C2D24-4AAC-4B54-9B2E-9591BDF0EAA3}" type="pres">
      <dgm:prSet presAssocID="{3389A1B4-809E-45AE-BD39-18008B3B2C36}" presName="accent_6" presStyleCnt="0"/>
      <dgm:spPr/>
    </dgm:pt>
    <dgm:pt modelId="{4B888E91-4B52-4F08-AAC9-B11C26CAFC4C}" type="pres">
      <dgm:prSet presAssocID="{3389A1B4-809E-45AE-BD39-18008B3B2C36}" presName="accentRepeatNode" presStyleLbl="solidFgAcc1" presStyleIdx="5" presStyleCnt="6"/>
      <dgm:spPr/>
    </dgm:pt>
  </dgm:ptLst>
  <dgm:cxnLst>
    <dgm:cxn modelId="{F5242831-4FE0-48FF-B69C-D979D896F68A}" type="presOf" srcId="{3A92B0E3-36CE-4F0D-B02B-1194A70A6F1F}" destId="{C1ACC461-4DA6-43FA-BB93-8D4E4E8DB7AD}" srcOrd="0" destOrd="0" presId="urn:microsoft.com/office/officeart/2008/layout/VerticalCurvedList"/>
    <dgm:cxn modelId="{D8907847-2C03-4628-A252-CE6AD969A670}" srcId="{8C3B8221-C800-4C4D-AAAD-F9970148184C}" destId="{426C8AB4-1F32-472A-9274-441756AB6D5C}" srcOrd="4" destOrd="0" parTransId="{B3658B11-AB86-4C73-A925-A146A418E49E}" sibTransId="{23FD8DC2-C9E3-4C47-ACAE-746438A15AD8}"/>
    <dgm:cxn modelId="{D93C2479-1C1B-47A5-8258-75A6C20FE27D}" srcId="{8C3B8221-C800-4C4D-AAAD-F9970148184C}" destId="{3389A1B4-809E-45AE-BD39-18008B3B2C36}" srcOrd="5" destOrd="0" parTransId="{27B9CDF0-56FE-4941-A776-D16B2D4462DA}" sibTransId="{D382EB2F-67B6-4CBE-ADA4-7852AD964365}"/>
    <dgm:cxn modelId="{4984F686-1425-481F-959F-5E7B46FB1443}" type="presOf" srcId="{D5A84932-1046-4201-943F-2F012ECB1219}" destId="{379BD8B0-F661-4AF0-ACB6-9616B8BF9DC6}" srcOrd="0" destOrd="0" presId="urn:microsoft.com/office/officeart/2008/layout/VerticalCurvedList"/>
    <dgm:cxn modelId="{1CBD868C-3CEE-4CF3-B9B6-802C506C2337}" type="presOf" srcId="{8E162844-01CE-4566-964E-133181B27708}" destId="{5027728B-F3C1-4494-90A7-BE00D2016839}" srcOrd="0" destOrd="0" presId="urn:microsoft.com/office/officeart/2008/layout/VerticalCurvedList"/>
    <dgm:cxn modelId="{BA5373CD-A71A-42B1-AEFF-551F739654BC}" type="presOf" srcId="{426C8AB4-1F32-472A-9274-441756AB6D5C}" destId="{F1C3F399-BD82-42E3-BD58-50142AEF540A}" srcOrd="0" destOrd="0" presId="urn:microsoft.com/office/officeart/2008/layout/VerticalCurvedList"/>
    <dgm:cxn modelId="{9F69C497-11ED-4D3E-AADA-598999BC09B1}" srcId="{8C3B8221-C800-4C4D-AAAD-F9970148184C}" destId="{BF974874-6078-4F94-86B1-990DA5853283}" srcOrd="3" destOrd="0" parTransId="{A99CAC05-FCC7-4742-8C97-DF5851EDB24E}" sibTransId="{AE358DC4-BD51-4FF1-BB1B-E3394F75E1C7}"/>
    <dgm:cxn modelId="{F017990A-B607-4A5A-AE83-336BBFD49CA3}" srcId="{8C3B8221-C800-4C4D-AAAD-F9970148184C}" destId="{8DFBF8DF-35FD-4EDD-8CC8-25F619CAC701}" srcOrd="2" destOrd="0" parTransId="{6BE7BDDB-C0D2-4268-9BA4-6B420498956C}" sibTransId="{68250932-C507-4522-A953-1C8B63CA71A1}"/>
    <dgm:cxn modelId="{DB2BD307-75F5-4DC6-A59D-ED976CFC7852}" type="presOf" srcId="{3389A1B4-809E-45AE-BD39-18008B3B2C36}" destId="{0808B7D7-E4FE-4B47-894C-F5B3471C2097}" srcOrd="0" destOrd="0" presId="urn:microsoft.com/office/officeart/2008/layout/VerticalCurvedList"/>
    <dgm:cxn modelId="{8D5B4242-7ABE-4398-8628-AE7EB8AAC8C1}" srcId="{8C3B8221-C800-4C4D-AAAD-F9970148184C}" destId="{3A92B0E3-36CE-4F0D-B02B-1194A70A6F1F}" srcOrd="1" destOrd="0" parTransId="{4FC920FD-1637-4937-AD6A-20C65BB28778}" sibTransId="{A688D036-E27F-4820-AFE2-C8AED05090AD}"/>
    <dgm:cxn modelId="{BE3DDA17-3965-455D-A9A5-A85F44590258}" type="presOf" srcId="{8C3B8221-C800-4C4D-AAAD-F9970148184C}" destId="{7A3FAA66-599F-4610-B5A0-9845F923C49E}" srcOrd="0" destOrd="0" presId="urn:microsoft.com/office/officeart/2008/layout/VerticalCurvedList"/>
    <dgm:cxn modelId="{3EC788DB-8C28-4BB2-A312-DAE204FD174C}" type="presOf" srcId="{8DFBF8DF-35FD-4EDD-8CC8-25F619CAC701}" destId="{85C1BEB0-D7B2-4180-A980-65612B011837}" srcOrd="0" destOrd="0" presId="urn:microsoft.com/office/officeart/2008/layout/VerticalCurvedList"/>
    <dgm:cxn modelId="{0E5ECA56-41CD-4506-A1F5-53810826FFBF}" srcId="{8C3B8221-C800-4C4D-AAAD-F9970148184C}" destId="{D5A84932-1046-4201-943F-2F012ECB1219}" srcOrd="0" destOrd="0" parTransId="{ED92EF59-B4E1-47B5-8B40-98A5971D90A8}" sibTransId="{8E162844-01CE-4566-964E-133181B27708}"/>
    <dgm:cxn modelId="{0EEBBD91-EF39-475F-B350-AC44F0D7B3A7}" type="presOf" srcId="{BF974874-6078-4F94-86B1-990DA5853283}" destId="{23FDB95C-4B03-46AF-B639-CAB3926B7DBB}" srcOrd="0" destOrd="0" presId="urn:microsoft.com/office/officeart/2008/layout/VerticalCurvedList"/>
    <dgm:cxn modelId="{A8F1FEA0-7A30-41E3-87F9-6415B8B9EF1D}" type="presParOf" srcId="{7A3FAA66-599F-4610-B5A0-9845F923C49E}" destId="{4EE5CD02-0DD1-453D-9D09-56188F771313}" srcOrd="0" destOrd="0" presId="urn:microsoft.com/office/officeart/2008/layout/VerticalCurvedList"/>
    <dgm:cxn modelId="{0FE80BD4-AA52-4A4A-9EB3-FAAB242498A7}" type="presParOf" srcId="{4EE5CD02-0DD1-453D-9D09-56188F771313}" destId="{D72538E8-0F38-40CC-8727-A0E7DB54BD61}" srcOrd="0" destOrd="0" presId="urn:microsoft.com/office/officeart/2008/layout/VerticalCurvedList"/>
    <dgm:cxn modelId="{9E902BA0-0143-4850-9C4F-02698751E448}" type="presParOf" srcId="{D72538E8-0F38-40CC-8727-A0E7DB54BD61}" destId="{42C364CC-4D0C-4BD4-A0A6-B603F1059B6B}" srcOrd="0" destOrd="0" presId="urn:microsoft.com/office/officeart/2008/layout/VerticalCurvedList"/>
    <dgm:cxn modelId="{607B8CF4-0482-4A2B-83A7-B8F56DAE8B9D}" type="presParOf" srcId="{D72538E8-0F38-40CC-8727-A0E7DB54BD61}" destId="{5027728B-F3C1-4494-90A7-BE00D2016839}" srcOrd="1" destOrd="0" presId="urn:microsoft.com/office/officeart/2008/layout/VerticalCurvedList"/>
    <dgm:cxn modelId="{DA9B1C32-2A76-4108-8A1B-D28411A75B53}" type="presParOf" srcId="{D72538E8-0F38-40CC-8727-A0E7DB54BD61}" destId="{3B697015-CCEF-428C-91C5-C3D380709838}" srcOrd="2" destOrd="0" presId="urn:microsoft.com/office/officeart/2008/layout/VerticalCurvedList"/>
    <dgm:cxn modelId="{47FE0A9A-2A89-4E0D-AE3B-E51BF2B1396F}" type="presParOf" srcId="{D72538E8-0F38-40CC-8727-A0E7DB54BD61}" destId="{B936340D-8A84-4CDA-9021-03858EFE0A10}" srcOrd="3" destOrd="0" presId="urn:microsoft.com/office/officeart/2008/layout/VerticalCurvedList"/>
    <dgm:cxn modelId="{D0545A51-521D-41DE-91CB-006F27846F6F}" type="presParOf" srcId="{4EE5CD02-0DD1-453D-9D09-56188F771313}" destId="{379BD8B0-F661-4AF0-ACB6-9616B8BF9DC6}" srcOrd="1" destOrd="0" presId="urn:microsoft.com/office/officeart/2008/layout/VerticalCurvedList"/>
    <dgm:cxn modelId="{551C5BF1-02B4-4EB8-8514-A9E9CFA2E7B0}" type="presParOf" srcId="{4EE5CD02-0DD1-453D-9D09-56188F771313}" destId="{7522409F-6AE5-4086-95EA-3DDCF513DE39}" srcOrd="2" destOrd="0" presId="urn:microsoft.com/office/officeart/2008/layout/VerticalCurvedList"/>
    <dgm:cxn modelId="{B99152ED-AF95-4A59-AC62-2B199A0636D5}" type="presParOf" srcId="{7522409F-6AE5-4086-95EA-3DDCF513DE39}" destId="{600FD5DB-ED11-42E4-B017-71152EA86777}" srcOrd="0" destOrd="0" presId="urn:microsoft.com/office/officeart/2008/layout/VerticalCurvedList"/>
    <dgm:cxn modelId="{C46576C9-330A-4C20-8927-7F18985FD065}" type="presParOf" srcId="{4EE5CD02-0DD1-453D-9D09-56188F771313}" destId="{C1ACC461-4DA6-43FA-BB93-8D4E4E8DB7AD}" srcOrd="3" destOrd="0" presId="urn:microsoft.com/office/officeart/2008/layout/VerticalCurvedList"/>
    <dgm:cxn modelId="{0A403213-6B8F-4715-B204-CBD2FC1E97F4}" type="presParOf" srcId="{4EE5CD02-0DD1-453D-9D09-56188F771313}" destId="{9E92D4FB-B79F-4904-8661-8A70115CD7EC}" srcOrd="4" destOrd="0" presId="urn:microsoft.com/office/officeart/2008/layout/VerticalCurvedList"/>
    <dgm:cxn modelId="{82847A5F-8297-446E-ABFC-7B786EC4DB22}" type="presParOf" srcId="{9E92D4FB-B79F-4904-8661-8A70115CD7EC}" destId="{93ADD6FD-99F6-4092-9A4E-615050F2EF52}" srcOrd="0" destOrd="0" presId="urn:microsoft.com/office/officeart/2008/layout/VerticalCurvedList"/>
    <dgm:cxn modelId="{E6794E55-9D15-4AE4-B0AA-8773CF138FDE}" type="presParOf" srcId="{4EE5CD02-0DD1-453D-9D09-56188F771313}" destId="{85C1BEB0-D7B2-4180-A980-65612B011837}" srcOrd="5" destOrd="0" presId="urn:microsoft.com/office/officeart/2008/layout/VerticalCurvedList"/>
    <dgm:cxn modelId="{787E470A-1073-44FE-860F-DF8D6EA30270}" type="presParOf" srcId="{4EE5CD02-0DD1-453D-9D09-56188F771313}" destId="{01E25624-D4C2-400F-9C5F-BF3E4AD5D4B9}" srcOrd="6" destOrd="0" presId="urn:microsoft.com/office/officeart/2008/layout/VerticalCurvedList"/>
    <dgm:cxn modelId="{A31D9024-39D6-401C-ACD6-26A387016F33}" type="presParOf" srcId="{01E25624-D4C2-400F-9C5F-BF3E4AD5D4B9}" destId="{EC90E7D1-ED27-47AF-BF79-FAF1FCAA5ABB}" srcOrd="0" destOrd="0" presId="urn:microsoft.com/office/officeart/2008/layout/VerticalCurvedList"/>
    <dgm:cxn modelId="{434984B6-ACEC-471B-B042-E7C1F4D87220}" type="presParOf" srcId="{4EE5CD02-0DD1-453D-9D09-56188F771313}" destId="{23FDB95C-4B03-46AF-B639-CAB3926B7DBB}" srcOrd="7" destOrd="0" presId="urn:microsoft.com/office/officeart/2008/layout/VerticalCurvedList"/>
    <dgm:cxn modelId="{2891E681-E171-4771-9FED-B66ED9354EB6}" type="presParOf" srcId="{4EE5CD02-0DD1-453D-9D09-56188F771313}" destId="{01757B91-4E44-48B2-9980-A9D1758C66DD}" srcOrd="8" destOrd="0" presId="urn:microsoft.com/office/officeart/2008/layout/VerticalCurvedList"/>
    <dgm:cxn modelId="{E2DFCE6E-C133-449D-AC75-3CD0F77D5CE8}" type="presParOf" srcId="{01757B91-4E44-48B2-9980-A9D1758C66DD}" destId="{4E273FAF-CDE8-4F69-8201-0B8B3ECEB1F6}" srcOrd="0" destOrd="0" presId="urn:microsoft.com/office/officeart/2008/layout/VerticalCurvedList"/>
    <dgm:cxn modelId="{8111EEA7-72F8-4102-8CAB-E0949BB3A613}" type="presParOf" srcId="{4EE5CD02-0DD1-453D-9D09-56188F771313}" destId="{F1C3F399-BD82-42E3-BD58-50142AEF540A}" srcOrd="9" destOrd="0" presId="urn:microsoft.com/office/officeart/2008/layout/VerticalCurvedList"/>
    <dgm:cxn modelId="{82FBECDC-67E4-4960-BE32-0A02C62197A2}" type="presParOf" srcId="{4EE5CD02-0DD1-453D-9D09-56188F771313}" destId="{066F0DE2-1EB0-4698-B18E-A637F1FED88F}" srcOrd="10" destOrd="0" presId="urn:microsoft.com/office/officeart/2008/layout/VerticalCurvedList"/>
    <dgm:cxn modelId="{B9A64F91-9ADF-43EB-9E0B-927E4896F746}" type="presParOf" srcId="{066F0DE2-1EB0-4698-B18E-A637F1FED88F}" destId="{9C3FDF70-4428-417B-B599-446EE6B26759}" srcOrd="0" destOrd="0" presId="urn:microsoft.com/office/officeart/2008/layout/VerticalCurvedList"/>
    <dgm:cxn modelId="{11093082-FC93-41FA-B4D8-E273F881865A}" type="presParOf" srcId="{4EE5CD02-0DD1-453D-9D09-56188F771313}" destId="{0808B7D7-E4FE-4B47-894C-F5B3471C2097}" srcOrd="11" destOrd="0" presId="urn:microsoft.com/office/officeart/2008/layout/VerticalCurvedList"/>
    <dgm:cxn modelId="{FCB87048-6A65-432B-9D35-E60EADA52C74}" type="presParOf" srcId="{4EE5CD02-0DD1-453D-9D09-56188F771313}" destId="{835C2D24-4AAC-4B54-9B2E-9591BDF0EAA3}" srcOrd="12" destOrd="0" presId="urn:microsoft.com/office/officeart/2008/layout/VerticalCurvedList"/>
    <dgm:cxn modelId="{7A2E4012-FD38-4109-ACC0-10312042DFFE}" type="presParOf" srcId="{835C2D24-4AAC-4B54-9B2E-9591BDF0EAA3}" destId="{4B888E91-4B52-4F08-AAC9-B11C26CAFC4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264DAF-4AF4-45A9-B4FD-71B3F87DAD6E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5948517B-B593-4561-A328-38DA5A6BDEE1}">
      <dgm:prSet phldrT="[Text]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cs-CZ" dirty="0" smtClean="0"/>
            <a:t>704 žáků</a:t>
          </a:r>
          <a:endParaRPr lang="cs-CZ" dirty="0"/>
        </a:p>
      </dgm:t>
    </dgm:pt>
    <dgm:pt modelId="{17B1BA9C-88A2-4E11-8C10-FFABDD35FED1}" type="parTrans" cxnId="{3CE079FD-FD1E-47F7-B748-55F7800F527F}">
      <dgm:prSet/>
      <dgm:spPr/>
      <dgm:t>
        <a:bodyPr/>
        <a:lstStyle/>
        <a:p>
          <a:endParaRPr lang="cs-CZ"/>
        </a:p>
      </dgm:t>
    </dgm:pt>
    <dgm:pt modelId="{4D40013F-3F4E-4A87-B907-2A08AFEE3DA3}" type="sibTrans" cxnId="{3CE079FD-FD1E-47F7-B748-55F7800F527F}">
      <dgm:prSet/>
      <dgm:spPr/>
      <dgm:t>
        <a:bodyPr/>
        <a:lstStyle/>
        <a:p>
          <a:endParaRPr lang="cs-CZ"/>
        </a:p>
      </dgm:t>
    </dgm:pt>
    <dgm:pt modelId="{FBE9CDC3-1FCA-4038-AD00-60F12E3D8412}">
      <dgm:prSet phldrT="[Text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cs-CZ" dirty="0" smtClean="0"/>
            <a:t>75 integrovaných žáků</a:t>
          </a:r>
          <a:endParaRPr lang="cs-CZ" dirty="0"/>
        </a:p>
      </dgm:t>
    </dgm:pt>
    <dgm:pt modelId="{12652945-AED1-4496-8746-BFF43EE57ED8}" type="parTrans" cxnId="{4197739D-D03A-4897-93D4-3D93284BB3B5}">
      <dgm:prSet/>
      <dgm:spPr/>
      <dgm:t>
        <a:bodyPr/>
        <a:lstStyle/>
        <a:p>
          <a:endParaRPr lang="cs-CZ"/>
        </a:p>
      </dgm:t>
    </dgm:pt>
    <dgm:pt modelId="{D01E28B8-7404-451A-9BA4-A03F95148A28}" type="sibTrans" cxnId="{4197739D-D03A-4897-93D4-3D93284BB3B5}">
      <dgm:prSet/>
      <dgm:spPr/>
      <dgm:t>
        <a:bodyPr/>
        <a:lstStyle/>
        <a:p>
          <a:endParaRPr lang="cs-CZ"/>
        </a:p>
      </dgm:t>
    </dgm:pt>
    <dgm:pt modelId="{6E6C9DC0-74B8-4DA2-BEDA-40A672AC2E1D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cs-CZ" dirty="0" smtClean="0"/>
            <a:t>4 autisté, 1 imobilní</a:t>
          </a:r>
          <a:endParaRPr lang="cs-CZ" dirty="0"/>
        </a:p>
      </dgm:t>
    </dgm:pt>
    <dgm:pt modelId="{947ABD5E-3C4B-44D2-BC07-5324D27B48F3}" type="parTrans" cxnId="{84C8974F-CB7F-45AD-B70B-E895E9B5B988}">
      <dgm:prSet/>
      <dgm:spPr/>
      <dgm:t>
        <a:bodyPr/>
        <a:lstStyle/>
        <a:p>
          <a:endParaRPr lang="cs-CZ"/>
        </a:p>
      </dgm:t>
    </dgm:pt>
    <dgm:pt modelId="{23167D15-2196-4706-A873-D1260A090BA0}" type="sibTrans" cxnId="{84C8974F-CB7F-45AD-B70B-E895E9B5B988}">
      <dgm:prSet/>
      <dgm:spPr/>
      <dgm:t>
        <a:bodyPr/>
        <a:lstStyle/>
        <a:p>
          <a:endParaRPr lang="cs-CZ"/>
        </a:p>
      </dgm:t>
    </dgm:pt>
    <dgm:pt modelId="{273BA995-7192-4683-90EB-810AEBA9794A}">
      <dgm:prSet phldrT="[Text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třídy s rozšířenou výukou matematiky</a:t>
          </a:r>
          <a:endParaRPr lang="cs-CZ" dirty="0"/>
        </a:p>
      </dgm:t>
    </dgm:pt>
    <dgm:pt modelId="{82482128-DFF4-4845-B59F-D9E7F22ACB2F}" type="parTrans" cxnId="{CBD807EA-DA2A-4960-A3C5-FAB2D2995606}">
      <dgm:prSet/>
      <dgm:spPr/>
      <dgm:t>
        <a:bodyPr/>
        <a:lstStyle/>
        <a:p>
          <a:endParaRPr lang="cs-CZ"/>
        </a:p>
      </dgm:t>
    </dgm:pt>
    <dgm:pt modelId="{78B19BAF-3EC0-4BF5-81C9-35E2D1AED7A0}" type="sibTrans" cxnId="{CBD807EA-DA2A-4960-A3C5-FAB2D2995606}">
      <dgm:prSet/>
      <dgm:spPr/>
      <dgm:t>
        <a:bodyPr/>
        <a:lstStyle/>
        <a:p>
          <a:endParaRPr lang="cs-CZ"/>
        </a:p>
      </dgm:t>
    </dgm:pt>
    <dgm:pt modelId="{D1025CD1-7446-47FE-8925-7345D5BF29A0}" type="pres">
      <dgm:prSet presAssocID="{F0264DAF-4AF4-45A9-B4FD-71B3F87DAD6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cs-CZ"/>
        </a:p>
      </dgm:t>
    </dgm:pt>
    <dgm:pt modelId="{63F424DF-C704-44CF-9B57-A9889D318576}" type="pres">
      <dgm:prSet presAssocID="{F0264DAF-4AF4-45A9-B4FD-71B3F87DAD6E}" presName="Name1" presStyleCnt="0"/>
      <dgm:spPr/>
    </dgm:pt>
    <dgm:pt modelId="{FF24AEB8-08A7-4C06-A738-5C77E801A2DA}" type="pres">
      <dgm:prSet presAssocID="{F0264DAF-4AF4-45A9-B4FD-71B3F87DAD6E}" presName="cycle" presStyleCnt="0"/>
      <dgm:spPr/>
    </dgm:pt>
    <dgm:pt modelId="{A3119735-67C5-4005-AA69-FEAE39E2A2FA}" type="pres">
      <dgm:prSet presAssocID="{F0264DAF-4AF4-45A9-B4FD-71B3F87DAD6E}" presName="srcNode" presStyleLbl="node1" presStyleIdx="0" presStyleCnt="4"/>
      <dgm:spPr/>
    </dgm:pt>
    <dgm:pt modelId="{41CC915A-AE33-4256-8BD7-4B34D56394D1}" type="pres">
      <dgm:prSet presAssocID="{F0264DAF-4AF4-45A9-B4FD-71B3F87DAD6E}" presName="conn" presStyleLbl="parChTrans1D2" presStyleIdx="0" presStyleCnt="1"/>
      <dgm:spPr/>
      <dgm:t>
        <a:bodyPr/>
        <a:lstStyle/>
        <a:p>
          <a:endParaRPr lang="cs-CZ"/>
        </a:p>
      </dgm:t>
    </dgm:pt>
    <dgm:pt modelId="{CC50D398-7C30-4AC8-8279-C18882E4B6D3}" type="pres">
      <dgm:prSet presAssocID="{F0264DAF-4AF4-45A9-B4FD-71B3F87DAD6E}" presName="extraNode" presStyleLbl="node1" presStyleIdx="0" presStyleCnt="4"/>
      <dgm:spPr/>
    </dgm:pt>
    <dgm:pt modelId="{9C308A76-629A-4C0B-B798-431DD5F1AABC}" type="pres">
      <dgm:prSet presAssocID="{F0264DAF-4AF4-45A9-B4FD-71B3F87DAD6E}" presName="dstNode" presStyleLbl="node1" presStyleIdx="0" presStyleCnt="4"/>
      <dgm:spPr/>
    </dgm:pt>
    <dgm:pt modelId="{8FC69EEA-3126-4DA4-BE69-FD2E6A9A8CEA}" type="pres">
      <dgm:prSet presAssocID="{5948517B-B593-4561-A328-38DA5A6BDEE1}" presName="text_1" presStyleLbl="node1" presStyleIdx="0" presStyleCnt="4" custLinFactNeighborX="473" custLinFactNeighborY="911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D3936A6-A9FB-4C6F-8651-4D6DDBD23855}" type="pres">
      <dgm:prSet presAssocID="{5948517B-B593-4561-A328-38DA5A6BDEE1}" presName="accent_1" presStyleCnt="0"/>
      <dgm:spPr/>
    </dgm:pt>
    <dgm:pt modelId="{C81E6222-91AB-43EF-880B-4D3F4524A277}" type="pres">
      <dgm:prSet presAssocID="{5948517B-B593-4561-A328-38DA5A6BDEE1}" presName="accentRepeatNode" presStyleLbl="solidFgAcc1" presStyleIdx="0" presStyleCnt="4"/>
      <dgm:spPr/>
    </dgm:pt>
    <dgm:pt modelId="{F2D20734-196A-4094-8542-4724A18EBC4B}" type="pres">
      <dgm:prSet presAssocID="{FBE9CDC3-1FCA-4038-AD00-60F12E3D8412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47056CB-886B-4505-83E6-8FC2DB19F689}" type="pres">
      <dgm:prSet presAssocID="{FBE9CDC3-1FCA-4038-AD00-60F12E3D8412}" presName="accent_2" presStyleCnt="0"/>
      <dgm:spPr/>
    </dgm:pt>
    <dgm:pt modelId="{8FDBCF71-E697-458C-8BDF-16B49E357D32}" type="pres">
      <dgm:prSet presAssocID="{FBE9CDC3-1FCA-4038-AD00-60F12E3D8412}" presName="accentRepeatNode" presStyleLbl="solidFgAcc1" presStyleIdx="1" presStyleCnt="4"/>
      <dgm:spPr/>
    </dgm:pt>
    <dgm:pt modelId="{1E8992EC-F4B6-4FDF-AC70-692461A42906}" type="pres">
      <dgm:prSet presAssocID="{6E6C9DC0-74B8-4DA2-BEDA-40A672AC2E1D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10477A1-4D27-44DB-A9E1-B31F33733941}" type="pres">
      <dgm:prSet presAssocID="{6E6C9DC0-74B8-4DA2-BEDA-40A672AC2E1D}" presName="accent_3" presStyleCnt="0"/>
      <dgm:spPr/>
    </dgm:pt>
    <dgm:pt modelId="{FF485F98-D7BE-44CD-93C4-83F49228E3E1}" type="pres">
      <dgm:prSet presAssocID="{6E6C9DC0-74B8-4DA2-BEDA-40A672AC2E1D}" presName="accentRepeatNode" presStyleLbl="solidFgAcc1" presStyleIdx="2" presStyleCnt="4"/>
      <dgm:spPr/>
    </dgm:pt>
    <dgm:pt modelId="{F5EE0592-3BB6-4446-B6A5-215322AAB626}" type="pres">
      <dgm:prSet presAssocID="{273BA995-7192-4683-90EB-810AEBA9794A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94E0505-3B27-4310-AE9E-AFC74E34F5EE}" type="pres">
      <dgm:prSet presAssocID="{273BA995-7192-4683-90EB-810AEBA9794A}" presName="accent_4" presStyleCnt="0"/>
      <dgm:spPr/>
    </dgm:pt>
    <dgm:pt modelId="{554A7A01-2F22-443F-BE2C-6808DBA6B560}" type="pres">
      <dgm:prSet presAssocID="{273BA995-7192-4683-90EB-810AEBA9794A}" presName="accentRepeatNode" presStyleLbl="solidFgAcc1" presStyleIdx="3" presStyleCnt="4"/>
      <dgm:spPr/>
    </dgm:pt>
  </dgm:ptLst>
  <dgm:cxnLst>
    <dgm:cxn modelId="{4197739D-D03A-4897-93D4-3D93284BB3B5}" srcId="{F0264DAF-4AF4-45A9-B4FD-71B3F87DAD6E}" destId="{FBE9CDC3-1FCA-4038-AD00-60F12E3D8412}" srcOrd="1" destOrd="0" parTransId="{12652945-AED1-4496-8746-BFF43EE57ED8}" sibTransId="{D01E28B8-7404-451A-9BA4-A03F95148A28}"/>
    <dgm:cxn modelId="{49FB68EC-F815-4DE0-B088-E6C072C84F69}" type="presOf" srcId="{5948517B-B593-4561-A328-38DA5A6BDEE1}" destId="{8FC69EEA-3126-4DA4-BE69-FD2E6A9A8CEA}" srcOrd="0" destOrd="0" presId="urn:microsoft.com/office/officeart/2008/layout/VerticalCurvedList"/>
    <dgm:cxn modelId="{CBD807EA-DA2A-4960-A3C5-FAB2D2995606}" srcId="{F0264DAF-4AF4-45A9-B4FD-71B3F87DAD6E}" destId="{273BA995-7192-4683-90EB-810AEBA9794A}" srcOrd="3" destOrd="0" parTransId="{82482128-DFF4-4845-B59F-D9E7F22ACB2F}" sibTransId="{78B19BAF-3EC0-4BF5-81C9-35E2D1AED7A0}"/>
    <dgm:cxn modelId="{CE39F8D9-6F72-43E5-BB58-FB05187F8187}" type="presOf" srcId="{4D40013F-3F4E-4A87-B907-2A08AFEE3DA3}" destId="{41CC915A-AE33-4256-8BD7-4B34D56394D1}" srcOrd="0" destOrd="0" presId="urn:microsoft.com/office/officeart/2008/layout/VerticalCurvedList"/>
    <dgm:cxn modelId="{7300DF64-C262-49A3-8EF5-1EAA9A2CEE8E}" type="presOf" srcId="{F0264DAF-4AF4-45A9-B4FD-71B3F87DAD6E}" destId="{D1025CD1-7446-47FE-8925-7345D5BF29A0}" srcOrd="0" destOrd="0" presId="urn:microsoft.com/office/officeart/2008/layout/VerticalCurvedList"/>
    <dgm:cxn modelId="{7A0C9255-9D56-4846-8C5A-F6211BF2B836}" type="presOf" srcId="{6E6C9DC0-74B8-4DA2-BEDA-40A672AC2E1D}" destId="{1E8992EC-F4B6-4FDF-AC70-692461A42906}" srcOrd="0" destOrd="0" presId="urn:microsoft.com/office/officeart/2008/layout/VerticalCurvedList"/>
    <dgm:cxn modelId="{11BD7D0A-4A26-472C-80AA-5DAB36A7EB55}" type="presOf" srcId="{FBE9CDC3-1FCA-4038-AD00-60F12E3D8412}" destId="{F2D20734-196A-4094-8542-4724A18EBC4B}" srcOrd="0" destOrd="0" presId="urn:microsoft.com/office/officeart/2008/layout/VerticalCurvedList"/>
    <dgm:cxn modelId="{84C8974F-CB7F-45AD-B70B-E895E9B5B988}" srcId="{F0264DAF-4AF4-45A9-B4FD-71B3F87DAD6E}" destId="{6E6C9DC0-74B8-4DA2-BEDA-40A672AC2E1D}" srcOrd="2" destOrd="0" parTransId="{947ABD5E-3C4B-44D2-BC07-5324D27B48F3}" sibTransId="{23167D15-2196-4706-A873-D1260A090BA0}"/>
    <dgm:cxn modelId="{D985EC26-9B43-44E7-A80F-E931C27DE620}" type="presOf" srcId="{273BA995-7192-4683-90EB-810AEBA9794A}" destId="{F5EE0592-3BB6-4446-B6A5-215322AAB626}" srcOrd="0" destOrd="0" presId="urn:microsoft.com/office/officeart/2008/layout/VerticalCurvedList"/>
    <dgm:cxn modelId="{3CE079FD-FD1E-47F7-B748-55F7800F527F}" srcId="{F0264DAF-4AF4-45A9-B4FD-71B3F87DAD6E}" destId="{5948517B-B593-4561-A328-38DA5A6BDEE1}" srcOrd="0" destOrd="0" parTransId="{17B1BA9C-88A2-4E11-8C10-FFABDD35FED1}" sibTransId="{4D40013F-3F4E-4A87-B907-2A08AFEE3DA3}"/>
    <dgm:cxn modelId="{3E245429-7205-4F57-8EAC-0A83AA207B3F}" type="presParOf" srcId="{D1025CD1-7446-47FE-8925-7345D5BF29A0}" destId="{63F424DF-C704-44CF-9B57-A9889D318576}" srcOrd="0" destOrd="0" presId="urn:microsoft.com/office/officeart/2008/layout/VerticalCurvedList"/>
    <dgm:cxn modelId="{B5D2A723-5A74-41A7-B24C-AE455A2357FF}" type="presParOf" srcId="{63F424DF-C704-44CF-9B57-A9889D318576}" destId="{FF24AEB8-08A7-4C06-A738-5C77E801A2DA}" srcOrd="0" destOrd="0" presId="urn:microsoft.com/office/officeart/2008/layout/VerticalCurvedList"/>
    <dgm:cxn modelId="{BAF9BD8B-E19B-4124-B2F8-77D83D3CBB9F}" type="presParOf" srcId="{FF24AEB8-08A7-4C06-A738-5C77E801A2DA}" destId="{A3119735-67C5-4005-AA69-FEAE39E2A2FA}" srcOrd="0" destOrd="0" presId="urn:microsoft.com/office/officeart/2008/layout/VerticalCurvedList"/>
    <dgm:cxn modelId="{1EA9A274-228B-4085-8695-ACA0A29F21D4}" type="presParOf" srcId="{FF24AEB8-08A7-4C06-A738-5C77E801A2DA}" destId="{41CC915A-AE33-4256-8BD7-4B34D56394D1}" srcOrd="1" destOrd="0" presId="urn:microsoft.com/office/officeart/2008/layout/VerticalCurvedList"/>
    <dgm:cxn modelId="{C160ADEB-86FD-4081-B5E8-C406E6FC8F54}" type="presParOf" srcId="{FF24AEB8-08A7-4C06-A738-5C77E801A2DA}" destId="{CC50D398-7C30-4AC8-8279-C18882E4B6D3}" srcOrd="2" destOrd="0" presId="urn:microsoft.com/office/officeart/2008/layout/VerticalCurvedList"/>
    <dgm:cxn modelId="{AC411455-B9D9-41D3-8859-C012F8803482}" type="presParOf" srcId="{FF24AEB8-08A7-4C06-A738-5C77E801A2DA}" destId="{9C308A76-629A-4C0B-B798-431DD5F1AABC}" srcOrd="3" destOrd="0" presId="urn:microsoft.com/office/officeart/2008/layout/VerticalCurvedList"/>
    <dgm:cxn modelId="{56DD95A8-5A56-48CD-902F-8C52AA2026E4}" type="presParOf" srcId="{63F424DF-C704-44CF-9B57-A9889D318576}" destId="{8FC69EEA-3126-4DA4-BE69-FD2E6A9A8CEA}" srcOrd="1" destOrd="0" presId="urn:microsoft.com/office/officeart/2008/layout/VerticalCurvedList"/>
    <dgm:cxn modelId="{152022FC-3F9C-441A-828F-35DEB99B85F0}" type="presParOf" srcId="{63F424DF-C704-44CF-9B57-A9889D318576}" destId="{ED3936A6-A9FB-4C6F-8651-4D6DDBD23855}" srcOrd="2" destOrd="0" presId="urn:microsoft.com/office/officeart/2008/layout/VerticalCurvedList"/>
    <dgm:cxn modelId="{D46DF3F7-5039-4BE3-A503-2B78F248A90A}" type="presParOf" srcId="{ED3936A6-A9FB-4C6F-8651-4D6DDBD23855}" destId="{C81E6222-91AB-43EF-880B-4D3F4524A277}" srcOrd="0" destOrd="0" presId="urn:microsoft.com/office/officeart/2008/layout/VerticalCurvedList"/>
    <dgm:cxn modelId="{3BDD1FC3-1630-4C15-AED6-75433E2136A5}" type="presParOf" srcId="{63F424DF-C704-44CF-9B57-A9889D318576}" destId="{F2D20734-196A-4094-8542-4724A18EBC4B}" srcOrd="3" destOrd="0" presId="urn:microsoft.com/office/officeart/2008/layout/VerticalCurvedList"/>
    <dgm:cxn modelId="{8BC57241-CB67-47A1-A0F1-0D1CA4E699F2}" type="presParOf" srcId="{63F424DF-C704-44CF-9B57-A9889D318576}" destId="{147056CB-886B-4505-83E6-8FC2DB19F689}" srcOrd="4" destOrd="0" presId="urn:microsoft.com/office/officeart/2008/layout/VerticalCurvedList"/>
    <dgm:cxn modelId="{134C098C-BA64-4FD5-AD7D-85D3B62C8683}" type="presParOf" srcId="{147056CB-886B-4505-83E6-8FC2DB19F689}" destId="{8FDBCF71-E697-458C-8BDF-16B49E357D32}" srcOrd="0" destOrd="0" presId="urn:microsoft.com/office/officeart/2008/layout/VerticalCurvedList"/>
    <dgm:cxn modelId="{11B53212-3496-41E7-80FA-FF5E386411B1}" type="presParOf" srcId="{63F424DF-C704-44CF-9B57-A9889D318576}" destId="{1E8992EC-F4B6-4FDF-AC70-692461A42906}" srcOrd="5" destOrd="0" presId="urn:microsoft.com/office/officeart/2008/layout/VerticalCurvedList"/>
    <dgm:cxn modelId="{13B098EE-3D91-4A0E-9B7A-5C0DFE74FF4F}" type="presParOf" srcId="{63F424DF-C704-44CF-9B57-A9889D318576}" destId="{C10477A1-4D27-44DB-A9E1-B31F33733941}" srcOrd="6" destOrd="0" presId="urn:microsoft.com/office/officeart/2008/layout/VerticalCurvedList"/>
    <dgm:cxn modelId="{A0093723-6908-4193-8286-C49D46301CC7}" type="presParOf" srcId="{C10477A1-4D27-44DB-A9E1-B31F33733941}" destId="{FF485F98-D7BE-44CD-93C4-83F49228E3E1}" srcOrd="0" destOrd="0" presId="urn:microsoft.com/office/officeart/2008/layout/VerticalCurvedList"/>
    <dgm:cxn modelId="{B54E8F67-58CB-4486-9499-493CA45AD5D8}" type="presParOf" srcId="{63F424DF-C704-44CF-9B57-A9889D318576}" destId="{F5EE0592-3BB6-4446-B6A5-215322AAB626}" srcOrd="7" destOrd="0" presId="urn:microsoft.com/office/officeart/2008/layout/VerticalCurvedList"/>
    <dgm:cxn modelId="{108B0DD1-4996-4192-B6F3-6F5CC718C7DC}" type="presParOf" srcId="{63F424DF-C704-44CF-9B57-A9889D318576}" destId="{594E0505-3B27-4310-AE9E-AFC74E34F5EE}" srcOrd="8" destOrd="0" presId="urn:microsoft.com/office/officeart/2008/layout/VerticalCurvedList"/>
    <dgm:cxn modelId="{320FA55A-4753-443E-90CA-7461D5162A11}" type="presParOf" srcId="{594E0505-3B27-4310-AE9E-AFC74E34F5EE}" destId="{554A7A01-2F22-443F-BE2C-6808DBA6B56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EE6BEF-CB2C-41FE-A1FC-031DD94C5FB2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02AB1D0D-0820-48F2-99D6-541650ABA6A5}">
      <dgm:prSet phldrT="[Text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cs-CZ" dirty="0" smtClean="0"/>
            <a:t>Šachy jsme začali podporovat v roce </a:t>
          </a:r>
          <a:r>
            <a:rPr lang="cs-CZ" dirty="0" smtClean="0"/>
            <a:t>2012.</a:t>
          </a:r>
          <a:endParaRPr lang="cs-CZ" dirty="0"/>
        </a:p>
      </dgm:t>
    </dgm:pt>
    <dgm:pt modelId="{4105C404-FEA0-47B3-BA53-5EDDC10DC628}" type="parTrans" cxnId="{8BD3C7A6-8242-461C-81C1-B842FCF72710}">
      <dgm:prSet/>
      <dgm:spPr/>
      <dgm:t>
        <a:bodyPr/>
        <a:lstStyle/>
        <a:p>
          <a:endParaRPr lang="cs-CZ"/>
        </a:p>
      </dgm:t>
    </dgm:pt>
    <dgm:pt modelId="{A1376122-16BD-497F-92D3-C65CBA01F140}" type="sibTrans" cxnId="{8BD3C7A6-8242-461C-81C1-B842FCF72710}">
      <dgm:prSet/>
      <dgm:spPr/>
      <dgm:t>
        <a:bodyPr/>
        <a:lstStyle/>
        <a:p>
          <a:endParaRPr lang="cs-CZ"/>
        </a:p>
      </dgm:t>
    </dgm:pt>
    <dgm:pt modelId="{460A0C94-125E-4DBE-A0C1-15C233979309}">
      <dgm:prSet phldrT="[Text]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Na začátku </a:t>
          </a:r>
          <a:r>
            <a:rPr lang="cs-CZ" dirty="0" smtClean="0"/>
            <a:t>se </a:t>
          </a:r>
          <a:r>
            <a:rPr lang="cs-CZ" dirty="0" smtClean="0"/>
            <a:t>přihlásilo 12 </a:t>
          </a:r>
          <a:r>
            <a:rPr lang="cs-CZ" dirty="0" smtClean="0"/>
            <a:t>žáků.</a:t>
          </a:r>
          <a:endParaRPr lang="cs-CZ" dirty="0"/>
        </a:p>
      </dgm:t>
    </dgm:pt>
    <dgm:pt modelId="{2283E8C6-40FD-4CB1-B3A6-651687B02F15}" type="parTrans" cxnId="{30C8E28D-57D3-46D9-B955-6A8D4BF400EF}">
      <dgm:prSet/>
      <dgm:spPr/>
      <dgm:t>
        <a:bodyPr/>
        <a:lstStyle/>
        <a:p>
          <a:endParaRPr lang="cs-CZ"/>
        </a:p>
      </dgm:t>
    </dgm:pt>
    <dgm:pt modelId="{64A8103A-5E5B-433F-832A-A69615EDEA90}" type="sibTrans" cxnId="{30C8E28D-57D3-46D9-B955-6A8D4BF400EF}">
      <dgm:prSet/>
      <dgm:spPr/>
      <dgm:t>
        <a:bodyPr/>
        <a:lstStyle/>
        <a:p>
          <a:endParaRPr lang="cs-CZ"/>
        </a:p>
      </dgm:t>
    </dgm:pt>
    <dgm:pt modelId="{6B1F6ADD-F62A-4EA2-88A6-CAC320128BCE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cs-CZ" dirty="0" smtClean="0"/>
            <a:t>Ve </a:t>
          </a:r>
          <a:r>
            <a:rPr lang="cs-CZ" dirty="0" err="1" smtClean="0"/>
            <a:t>šk</a:t>
          </a:r>
          <a:r>
            <a:rPr lang="cs-CZ" dirty="0" smtClean="0"/>
            <a:t>. roce 2015/2016  </a:t>
          </a:r>
          <a:r>
            <a:rPr lang="cs-CZ" dirty="0" smtClean="0"/>
            <a:t>zavedli jsme NVP </a:t>
          </a:r>
          <a:r>
            <a:rPr lang="cs-CZ" dirty="0" smtClean="0"/>
            <a:t>Šachy. </a:t>
          </a:r>
          <a:endParaRPr lang="cs-CZ" dirty="0"/>
        </a:p>
      </dgm:t>
    </dgm:pt>
    <dgm:pt modelId="{B7B7047E-8BA1-4FFB-9932-264D7D4671E4}" type="parTrans" cxnId="{C7FD9101-A1A3-4CCE-84EB-AAC299A32AB9}">
      <dgm:prSet/>
      <dgm:spPr/>
      <dgm:t>
        <a:bodyPr/>
        <a:lstStyle/>
        <a:p>
          <a:endParaRPr lang="cs-CZ"/>
        </a:p>
      </dgm:t>
    </dgm:pt>
    <dgm:pt modelId="{FFF5613C-BF09-4C20-96AC-F2FE8DD0CA93}" type="sibTrans" cxnId="{C7FD9101-A1A3-4CCE-84EB-AAC299A32AB9}">
      <dgm:prSet/>
      <dgm:spPr/>
      <dgm:t>
        <a:bodyPr/>
        <a:lstStyle/>
        <a:p>
          <a:endParaRPr lang="cs-CZ"/>
        </a:p>
      </dgm:t>
    </dgm:pt>
    <dgm:pt modelId="{4BE16E73-A3DE-450D-A2C7-8D304FC44286}">
      <dgm:prSet phldrT="[Text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cs-CZ" dirty="0" smtClean="0"/>
            <a:t>Dnes je do šachu  </a:t>
          </a:r>
          <a:r>
            <a:rPr lang="cs-CZ" dirty="0" smtClean="0"/>
            <a:t>přihlášeno už 59 </a:t>
          </a:r>
          <a:r>
            <a:rPr lang="cs-CZ" dirty="0" smtClean="0"/>
            <a:t>žáků.</a:t>
          </a:r>
          <a:endParaRPr lang="cs-CZ" dirty="0"/>
        </a:p>
      </dgm:t>
    </dgm:pt>
    <dgm:pt modelId="{BC98038D-B915-4B3F-B57D-F7654CDF3C7B}" type="parTrans" cxnId="{84D082EA-15AC-49F7-8DB4-EE76E260B4B3}">
      <dgm:prSet/>
      <dgm:spPr/>
      <dgm:t>
        <a:bodyPr/>
        <a:lstStyle/>
        <a:p>
          <a:endParaRPr lang="cs-CZ"/>
        </a:p>
      </dgm:t>
    </dgm:pt>
    <dgm:pt modelId="{E22B0278-8102-4DEE-A663-DB53320F0AC7}" type="sibTrans" cxnId="{84D082EA-15AC-49F7-8DB4-EE76E260B4B3}">
      <dgm:prSet/>
      <dgm:spPr/>
      <dgm:t>
        <a:bodyPr/>
        <a:lstStyle/>
        <a:p>
          <a:endParaRPr lang="cs-CZ"/>
        </a:p>
      </dgm:t>
    </dgm:pt>
    <dgm:pt modelId="{9530D3ED-3955-4C0B-83F1-023BB0E26D4E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cs-CZ" dirty="0" smtClean="0"/>
            <a:t>Úzká spolupráce s šachovými </a:t>
          </a:r>
          <a:r>
            <a:rPr lang="cs-CZ" dirty="0" smtClean="0"/>
            <a:t>oddíly.</a:t>
          </a:r>
          <a:endParaRPr lang="cs-CZ" dirty="0"/>
        </a:p>
      </dgm:t>
    </dgm:pt>
    <dgm:pt modelId="{1CC76C67-9AF0-40CB-82E9-AB2C8C49E70A}" type="parTrans" cxnId="{7EDA7A06-D1AD-4F05-9FFC-DAA0F26C7181}">
      <dgm:prSet/>
      <dgm:spPr/>
      <dgm:t>
        <a:bodyPr/>
        <a:lstStyle/>
        <a:p>
          <a:endParaRPr lang="cs-CZ"/>
        </a:p>
      </dgm:t>
    </dgm:pt>
    <dgm:pt modelId="{20C8A79E-E607-4EA2-88AF-05AF06B81EA8}" type="sibTrans" cxnId="{7EDA7A06-D1AD-4F05-9FFC-DAA0F26C7181}">
      <dgm:prSet/>
      <dgm:spPr/>
      <dgm:t>
        <a:bodyPr/>
        <a:lstStyle/>
        <a:p>
          <a:endParaRPr lang="cs-CZ"/>
        </a:p>
      </dgm:t>
    </dgm:pt>
    <dgm:pt modelId="{9A870DCD-CE24-4340-A939-BBD9E67365A8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cs-CZ" dirty="0" smtClean="0"/>
            <a:t>Získali jsme </a:t>
          </a:r>
          <a:r>
            <a:rPr lang="cs-CZ" dirty="0" smtClean="0"/>
            <a:t>2. místo na MČR školních </a:t>
          </a:r>
          <a:r>
            <a:rPr lang="cs-CZ" dirty="0" smtClean="0"/>
            <a:t>družstev.</a:t>
          </a:r>
          <a:endParaRPr lang="cs-CZ" dirty="0"/>
        </a:p>
      </dgm:t>
    </dgm:pt>
    <dgm:pt modelId="{8F13FCA5-B8AB-4982-A1AB-C28DD767CDEC}" type="parTrans" cxnId="{4F04A7CC-B9B0-4138-AFBF-E783A229C227}">
      <dgm:prSet/>
      <dgm:spPr/>
      <dgm:t>
        <a:bodyPr/>
        <a:lstStyle/>
        <a:p>
          <a:endParaRPr lang="cs-CZ"/>
        </a:p>
      </dgm:t>
    </dgm:pt>
    <dgm:pt modelId="{7F476507-53C3-4757-8A30-67FB94C2B3F3}" type="sibTrans" cxnId="{4F04A7CC-B9B0-4138-AFBF-E783A229C227}">
      <dgm:prSet/>
      <dgm:spPr/>
      <dgm:t>
        <a:bodyPr/>
        <a:lstStyle/>
        <a:p>
          <a:endParaRPr lang="cs-CZ"/>
        </a:p>
      </dgm:t>
    </dgm:pt>
    <dgm:pt modelId="{B1086425-01D2-4B15-AA39-B38A0E4F39AC}">
      <dgm:prSet phldrT="[Text]"/>
      <dgm:spPr/>
      <dgm:t>
        <a:bodyPr/>
        <a:lstStyle/>
        <a:p>
          <a:r>
            <a:rPr lang="cs-CZ" dirty="0" smtClean="0"/>
            <a:t>Tři </a:t>
          </a:r>
          <a:r>
            <a:rPr lang="cs-CZ" dirty="0" smtClean="0"/>
            <a:t>žáci </a:t>
          </a:r>
          <a:r>
            <a:rPr lang="cs-CZ" dirty="0" smtClean="0"/>
            <a:t>postoupili na </a:t>
          </a:r>
          <a:r>
            <a:rPr lang="cs-CZ" dirty="0" smtClean="0"/>
            <a:t>MČR </a:t>
          </a:r>
          <a:r>
            <a:rPr lang="cs-CZ" dirty="0" smtClean="0"/>
            <a:t>jednotlivců.</a:t>
          </a:r>
          <a:endParaRPr lang="cs-CZ" dirty="0"/>
        </a:p>
      </dgm:t>
    </dgm:pt>
    <dgm:pt modelId="{EC8E1A50-968B-4F4F-83E8-DD8E4084731A}" type="parTrans" cxnId="{BCB3EDDC-D0AC-45C8-9550-EED4255D09E7}">
      <dgm:prSet/>
      <dgm:spPr/>
      <dgm:t>
        <a:bodyPr/>
        <a:lstStyle/>
        <a:p>
          <a:endParaRPr lang="cs-CZ"/>
        </a:p>
      </dgm:t>
    </dgm:pt>
    <dgm:pt modelId="{3E3E688D-0B17-4B1D-B3EC-F8D61208FEC1}" type="sibTrans" cxnId="{BCB3EDDC-D0AC-45C8-9550-EED4255D09E7}">
      <dgm:prSet/>
      <dgm:spPr/>
      <dgm:t>
        <a:bodyPr/>
        <a:lstStyle/>
        <a:p>
          <a:endParaRPr lang="cs-CZ"/>
        </a:p>
      </dgm:t>
    </dgm:pt>
    <dgm:pt modelId="{D3BFA6E2-A664-48E5-B9E9-8614E42C7D65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cs-CZ" dirty="0" smtClean="0"/>
            <a:t>Věříme, že to má </a:t>
          </a:r>
          <a:r>
            <a:rPr lang="cs-CZ" dirty="0" smtClean="0"/>
            <a:t>smysl. </a:t>
          </a:r>
          <a:r>
            <a:rPr lang="cs-CZ" dirty="0" smtClean="0">
              <a:sym typeface="Wingdings" panose="05000000000000000000" pitchFamily="2" charset="2"/>
            </a:rPr>
            <a:t></a:t>
          </a:r>
          <a:endParaRPr lang="cs-CZ" dirty="0"/>
        </a:p>
      </dgm:t>
    </dgm:pt>
    <dgm:pt modelId="{FB0E437F-6386-41BB-8D8D-F65594038D8A}" type="parTrans" cxnId="{13513851-9345-43C0-9405-8D5A89EA7CA1}">
      <dgm:prSet/>
      <dgm:spPr/>
      <dgm:t>
        <a:bodyPr/>
        <a:lstStyle/>
        <a:p>
          <a:endParaRPr lang="cs-CZ"/>
        </a:p>
      </dgm:t>
    </dgm:pt>
    <dgm:pt modelId="{9A22171E-DC40-4DB4-A96A-4CF09EB93FDC}" type="sibTrans" cxnId="{13513851-9345-43C0-9405-8D5A89EA7CA1}">
      <dgm:prSet/>
      <dgm:spPr/>
      <dgm:t>
        <a:bodyPr/>
        <a:lstStyle/>
        <a:p>
          <a:endParaRPr lang="cs-CZ"/>
        </a:p>
      </dgm:t>
    </dgm:pt>
    <dgm:pt modelId="{E1BC03EB-7C8F-490E-A262-9566465D68C0}" type="pres">
      <dgm:prSet presAssocID="{BFEE6BEF-CB2C-41FE-A1FC-031DD94C5FB2}" presName="linearFlow" presStyleCnt="0">
        <dgm:presLayoutVars>
          <dgm:dir/>
          <dgm:resizeHandles val="exact"/>
        </dgm:presLayoutVars>
      </dgm:prSet>
      <dgm:spPr/>
    </dgm:pt>
    <dgm:pt modelId="{E59056D7-E9E8-4968-8766-6907A54F30E3}" type="pres">
      <dgm:prSet presAssocID="{02AB1D0D-0820-48F2-99D6-541650ABA6A5}" presName="composite" presStyleCnt="0"/>
      <dgm:spPr/>
    </dgm:pt>
    <dgm:pt modelId="{10363AEF-2636-425F-AB6C-40CC059F0201}" type="pres">
      <dgm:prSet presAssocID="{02AB1D0D-0820-48F2-99D6-541650ABA6A5}" presName="imgShp" presStyleLbl="fgImgPlace1" presStyleIdx="0" presStyleCnt="8" custLinFactNeighborX="1825" custLinFactNeighborY="-556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</dgm:pt>
    <dgm:pt modelId="{D5CE478A-B104-4597-9378-5659168441F3}" type="pres">
      <dgm:prSet presAssocID="{02AB1D0D-0820-48F2-99D6-541650ABA6A5}" presName="txShp" presStyleLbl="node1" presStyleIdx="0" presStyleCnt="8" custScaleX="9918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DC934DE-1032-44C2-9994-C98D3AC89838}" type="pres">
      <dgm:prSet presAssocID="{A1376122-16BD-497F-92D3-C65CBA01F140}" presName="spacing" presStyleCnt="0"/>
      <dgm:spPr/>
    </dgm:pt>
    <dgm:pt modelId="{F7668A09-CC9F-4559-B5D8-90DCA44A3137}" type="pres">
      <dgm:prSet presAssocID="{460A0C94-125E-4DBE-A0C1-15C233979309}" presName="composite" presStyleCnt="0"/>
      <dgm:spPr/>
    </dgm:pt>
    <dgm:pt modelId="{640C219E-83F1-4DA9-B00D-CFB05A3730CB}" type="pres">
      <dgm:prSet presAssocID="{460A0C94-125E-4DBE-A0C1-15C233979309}" presName="imgShp" presStyleLbl="fgImgPlace1" presStyleIdx="1" presStyleCnt="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</dgm:pt>
    <dgm:pt modelId="{C4C83601-4848-48BA-8F2A-D853EB27DC17}" type="pres">
      <dgm:prSet presAssocID="{460A0C94-125E-4DBE-A0C1-15C233979309}" presName="txShp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39B6F56-6D50-462F-92C1-7ACBE0A914CB}" type="pres">
      <dgm:prSet presAssocID="{64A8103A-5E5B-433F-832A-A69615EDEA90}" presName="spacing" presStyleCnt="0"/>
      <dgm:spPr/>
    </dgm:pt>
    <dgm:pt modelId="{38F0874A-D7FD-4022-8434-B207ABCCB84E}" type="pres">
      <dgm:prSet presAssocID="{6B1F6ADD-F62A-4EA2-88A6-CAC320128BCE}" presName="composite" presStyleCnt="0"/>
      <dgm:spPr/>
    </dgm:pt>
    <dgm:pt modelId="{56771B4C-F547-462D-8983-98B4D555AA3F}" type="pres">
      <dgm:prSet presAssocID="{6B1F6ADD-F62A-4EA2-88A6-CAC320128BCE}" presName="imgShp" presStyleLbl="fgImgPlace1" presStyleIdx="2" presStyleCnt="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</dgm:pt>
    <dgm:pt modelId="{D4CCB015-435E-45AC-9B0A-1743F32C6CCB}" type="pres">
      <dgm:prSet presAssocID="{6B1F6ADD-F62A-4EA2-88A6-CAC320128BCE}" presName="txShp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B599875-990E-42AD-926B-67EAF9535074}" type="pres">
      <dgm:prSet presAssocID="{FFF5613C-BF09-4C20-96AC-F2FE8DD0CA93}" presName="spacing" presStyleCnt="0"/>
      <dgm:spPr/>
    </dgm:pt>
    <dgm:pt modelId="{999CE22F-7958-4454-A7F7-F1E5C18E585D}" type="pres">
      <dgm:prSet presAssocID="{4BE16E73-A3DE-450D-A2C7-8D304FC44286}" presName="composite" presStyleCnt="0"/>
      <dgm:spPr/>
    </dgm:pt>
    <dgm:pt modelId="{AE60B63D-ADD2-4C59-9AB5-C15A462D4510}" type="pres">
      <dgm:prSet presAssocID="{4BE16E73-A3DE-450D-A2C7-8D304FC44286}" presName="imgShp" presStyleLbl="fgImgPlace1" presStyleIdx="3" presStyleCnt="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</dgm:pt>
    <dgm:pt modelId="{6088804C-4959-46B2-9C81-5756AF12BD06}" type="pres">
      <dgm:prSet presAssocID="{4BE16E73-A3DE-450D-A2C7-8D304FC44286}" presName="txShp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D9DB837-80F4-4C7E-AEB3-135CB42B6D98}" type="pres">
      <dgm:prSet presAssocID="{E22B0278-8102-4DEE-A663-DB53320F0AC7}" presName="spacing" presStyleCnt="0"/>
      <dgm:spPr/>
    </dgm:pt>
    <dgm:pt modelId="{DCABAFCA-4423-4481-9692-1A395335A8F4}" type="pres">
      <dgm:prSet presAssocID="{9530D3ED-3955-4C0B-83F1-023BB0E26D4E}" presName="composite" presStyleCnt="0"/>
      <dgm:spPr/>
    </dgm:pt>
    <dgm:pt modelId="{0FE461F3-CEE6-4C06-9906-656D708AA198}" type="pres">
      <dgm:prSet presAssocID="{9530D3ED-3955-4C0B-83F1-023BB0E26D4E}" presName="imgShp" presStyleLbl="fgImgPlace1" presStyleIdx="4" presStyleCnt="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</dgm:pt>
    <dgm:pt modelId="{985009A4-1A24-4660-B15D-0CE250E0F292}" type="pres">
      <dgm:prSet presAssocID="{9530D3ED-3955-4C0B-83F1-023BB0E26D4E}" presName="txShp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ACF6B90-76B1-4C92-9F8E-BC67FAD9C89E}" type="pres">
      <dgm:prSet presAssocID="{20C8A79E-E607-4EA2-88AF-05AF06B81EA8}" presName="spacing" presStyleCnt="0"/>
      <dgm:spPr/>
    </dgm:pt>
    <dgm:pt modelId="{7D5C2A64-EB60-4111-840B-3AE0DF5904A8}" type="pres">
      <dgm:prSet presAssocID="{9A870DCD-CE24-4340-A939-BBD9E67365A8}" presName="composite" presStyleCnt="0"/>
      <dgm:spPr/>
    </dgm:pt>
    <dgm:pt modelId="{4229A84F-0301-4DA9-A873-1B3888B3438F}" type="pres">
      <dgm:prSet presAssocID="{9A870DCD-CE24-4340-A939-BBD9E67365A8}" presName="imgShp" presStyleLbl="fgImgPlace1" presStyleIdx="5" presStyleCnt="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</dgm:pt>
    <dgm:pt modelId="{60CF7C52-19AE-45B9-B267-EFFC060C6C9E}" type="pres">
      <dgm:prSet presAssocID="{9A870DCD-CE24-4340-A939-BBD9E67365A8}" presName="txShp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8D47EF8-6B87-4FC7-B2B1-C70875C2DBE1}" type="pres">
      <dgm:prSet presAssocID="{7F476507-53C3-4757-8A30-67FB94C2B3F3}" presName="spacing" presStyleCnt="0"/>
      <dgm:spPr/>
    </dgm:pt>
    <dgm:pt modelId="{4A371A0F-087B-40C1-9C43-02E8A476E8A3}" type="pres">
      <dgm:prSet presAssocID="{B1086425-01D2-4B15-AA39-B38A0E4F39AC}" presName="composite" presStyleCnt="0"/>
      <dgm:spPr/>
    </dgm:pt>
    <dgm:pt modelId="{6DA6FBAF-E361-4F84-B8DD-F6BCF44E1087}" type="pres">
      <dgm:prSet presAssocID="{B1086425-01D2-4B15-AA39-B38A0E4F39AC}" presName="imgShp" presStyleLbl="fgImgPlace1" presStyleIdx="6" presStyleCnt="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</dgm:pt>
    <dgm:pt modelId="{0925A1F1-DA73-4526-9044-CE4CE60CDF40}" type="pres">
      <dgm:prSet presAssocID="{B1086425-01D2-4B15-AA39-B38A0E4F39AC}" presName="txShp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EF620CC-7A7C-45BA-97AF-19EF3F0C9543}" type="pres">
      <dgm:prSet presAssocID="{3E3E688D-0B17-4B1D-B3EC-F8D61208FEC1}" presName="spacing" presStyleCnt="0"/>
      <dgm:spPr/>
    </dgm:pt>
    <dgm:pt modelId="{BB603120-E455-4296-819E-64F772F7CEB1}" type="pres">
      <dgm:prSet presAssocID="{D3BFA6E2-A664-48E5-B9E9-8614E42C7D65}" presName="composite" presStyleCnt="0"/>
      <dgm:spPr/>
    </dgm:pt>
    <dgm:pt modelId="{ABECF14F-44BB-48F9-8C42-55A976FE387F}" type="pres">
      <dgm:prSet presAssocID="{D3BFA6E2-A664-48E5-B9E9-8614E42C7D65}" presName="imgShp" presStyleLbl="fgImgPlace1" presStyleIdx="7" presStyleCnt="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</dgm:pt>
    <dgm:pt modelId="{0A87F622-F9A2-4AF0-8FA0-2B24E0DA011B}" type="pres">
      <dgm:prSet presAssocID="{D3BFA6E2-A664-48E5-B9E9-8614E42C7D65}" presName="txShp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3513851-9345-43C0-9405-8D5A89EA7CA1}" srcId="{BFEE6BEF-CB2C-41FE-A1FC-031DD94C5FB2}" destId="{D3BFA6E2-A664-48E5-B9E9-8614E42C7D65}" srcOrd="7" destOrd="0" parTransId="{FB0E437F-6386-41BB-8D8D-F65594038D8A}" sibTransId="{9A22171E-DC40-4DB4-A96A-4CF09EB93FDC}"/>
    <dgm:cxn modelId="{C7FD9101-A1A3-4CCE-84EB-AAC299A32AB9}" srcId="{BFEE6BEF-CB2C-41FE-A1FC-031DD94C5FB2}" destId="{6B1F6ADD-F62A-4EA2-88A6-CAC320128BCE}" srcOrd="2" destOrd="0" parTransId="{B7B7047E-8BA1-4FFB-9932-264D7D4671E4}" sibTransId="{FFF5613C-BF09-4C20-96AC-F2FE8DD0CA93}"/>
    <dgm:cxn modelId="{7EDA7A06-D1AD-4F05-9FFC-DAA0F26C7181}" srcId="{BFEE6BEF-CB2C-41FE-A1FC-031DD94C5FB2}" destId="{9530D3ED-3955-4C0B-83F1-023BB0E26D4E}" srcOrd="4" destOrd="0" parTransId="{1CC76C67-9AF0-40CB-82E9-AB2C8C49E70A}" sibTransId="{20C8A79E-E607-4EA2-88AF-05AF06B81EA8}"/>
    <dgm:cxn modelId="{F0597378-F870-45A3-921D-5A4573393DE7}" type="presOf" srcId="{D3BFA6E2-A664-48E5-B9E9-8614E42C7D65}" destId="{0A87F622-F9A2-4AF0-8FA0-2B24E0DA011B}" srcOrd="0" destOrd="0" presId="urn:microsoft.com/office/officeart/2005/8/layout/vList3"/>
    <dgm:cxn modelId="{8468D08C-14DD-4367-B1EA-A06535387118}" type="presOf" srcId="{BFEE6BEF-CB2C-41FE-A1FC-031DD94C5FB2}" destId="{E1BC03EB-7C8F-490E-A262-9566465D68C0}" srcOrd="0" destOrd="0" presId="urn:microsoft.com/office/officeart/2005/8/layout/vList3"/>
    <dgm:cxn modelId="{F13AC604-0AC2-46A9-A6A0-99A9FAB861BD}" type="presOf" srcId="{02AB1D0D-0820-48F2-99D6-541650ABA6A5}" destId="{D5CE478A-B104-4597-9378-5659168441F3}" srcOrd="0" destOrd="0" presId="urn:microsoft.com/office/officeart/2005/8/layout/vList3"/>
    <dgm:cxn modelId="{8BD3C7A6-8242-461C-81C1-B842FCF72710}" srcId="{BFEE6BEF-CB2C-41FE-A1FC-031DD94C5FB2}" destId="{02AB1D0D-0820-48F2-99D6-541650ABA6A5}" srcOrd="0" destOrd="0" parTransId="{4105C404-FEA0-47B3-BA53-5EDDC10DC628}" sibTransId="{A1376122-16BD-497F-92D3-C65CBA01F140}"/>
    <dgm:cxn modelId="{433DFEA2-DE5F-4FE3-8CDA-8A02DE64EB36}" type="presOf" srcId="{460A0C94-125E-4DBE-A0C1-15C233979309}" destId="{C4C83601-4848-48BA-8F2A-D853EB27DC17}" srcOrd="0" destOrd="0" presId="urn:microsoft.com/office/officeart/2005/8/layout/vList3"/>
    <dgm:cxn modelId="{30C8E28D-57D3-46D9-B955-6A8D4BF400EF}" srcId="{BFEE6BEF-CB2C-41FE-A1FC-031DD94C5FB2}" destId="{460A0C94-125E-4DBE-A0C1-15C233979309}" srcOrd="1" destOrd="0" parTransId="{2283E8C6-40FD-4CB1-B3A6-651687B02F15}" sibTransId="{64A8103A-5E5B-433F-832A-A69615EDEA90}"/>
    <dgm:cxn modelId="{7F36363D-D674-4780-96D2-3E5FE3A87261}" type="presOf" srcId="{9530D3ED-3955-4C0B-83F1-023BB0E26D4E}" destId="{985009A4-1A24-4660-B15D-0CE250E0F292}" srcOrd="0" destOrd="0" presId="urn:microsoft.com/office/officeart/2005/8/layout/vList3"/>
    <dgm:cxn modelId="{84D082EA-15AC-49F7-8DB4-EE76E260B4B3}" srcId="{BFEE6BEF-CB2C-41FE-A1FC-031DD94C5FB2}" destId="{4BE16E73-A3DE-450D-A2C7-8D304FC44286}" srcOrd="3" destOrd="0" parTransId="{BC98038D-B915-4B3F-B57D-F7654CDF3C7B}" sibTransId="{E22B0278-8102-4DEE-A663-DB53320F0AC7}"/>
    <dgm:cxn modelId="{8226B1BE-EDF6-453B-8445-4C042115F71E}" type="presOf" srcId="{4BE16E73-A3DE-450D-A2C7-8D304FC44286}" destId="{6088804C-4959-46B2-9C81-5756AF12BD06}" srcOrd="0" destOrd="0" presId="urn:microsoft.com/office/officeart/2005/8/layout/vList3"/>
    <dgm:cxn modelId="{4F04A7CC-B9B0-4138-AFBF-E783A229C227}" srcId="{BFEE6BEF-CB2C-41FE-A1FC-031DD94C5FB2}" destId="{9A870DCD-CE24-4340-A939-BBD9E67365A8}" srcOrd="5" destOrd="0" parTransId="{8F13FCA5-B8AB-4982-A1AB-C28DD767CDEC}" sibTransId="{7F476507-53C3-4757-8A30-67FB94C2B3F3}"/>
    <dgm:cxn modelId="{BCB3EDDC-D0AC-45C8-9550-EED4255D09E7}" srcId="{BFEE6BEF-CB2C-41FE-A1FC-031DD94C5FB2}" destId="{B1086425-01D2-4B15-AA39-B38A0E4F39AC}" srcOrd="6" destOrd="0" parTransId="{EC8E1A50-968B-4F4F-83E8-DD8E4084731A}" sibTransId="{3E3E688D-0B17-4B1D-B3EC-F8D61208FEC1}"/>
    <dgm:cxn modelId="{FCD5039A-4925-4933-87B6-5B0A87E071F7}" type="presOf" srcId="{B1086425-01D2-4B15-AA39-B38A0E4F39AC}" destId="{0925A1F1-DA73-4526-9044-CE4CE60CDF40}" srcOrd="0" destOrd="0" presId="urn:microsoft.com/office/officeart/2005/8/layout/vList3"/>
    <dgm:cxn modelId="{458783F5-3586-4008-9D06-DC991A983FDC}" type="presOf" srcId="{6B1F6ADD-F62A-4EA2-88A6-CAC320128BCE}" destId="{D4CCB015-435E-45AC-9B0A-1743F32C6CCB}" srcOrd="0" destOrd="0" presId="urn:microsoft.com/office/officeart/2005/8/layout/vList3"/>
    <dgm:cxn modelId="{B5A2350B-EDF5-436C-8299-9A1C904AFBC0}" type="presOf" srcId="{9A870DCD-CE24-4340-A939-BBD9E67365A8}" destId="{60CF7C52-19AE-45B9-B267-EFFC060C6C9E}" srcOrd="0" destOrd="0" presId="urn:microsoft.com/office/officeart/2005/8/layout/vList3"/>
    <dgm:cxn modelId="{F347C2C1-E6C7-446B-B582-1C32833F1120}" type="presParOf" srcId="{E1BC03EB-7C8F-490E-A262-9566465D68C0}" destId="{E59056D7-E9E8-4968-8766-6907A54F30E3}" srcOrd="0" destOrd="0" presId="urn:microsoft.com/office/officeart/2005/8/layout/vList3"/>
    <dgm:cxn modelId="{2ED5626C-C6C8-42A0-95AF-49DFFA5BDBD1}" type="presParOf" srcId="{E59056D7-E9E8-4968-8766-6907A54F30E3}" destId="{10363AEF-2636-425F-AB6C-40CC059F0201}" srcOrd="0" destOrd="0" presId="urn:microsoft.com/office/officeart/2005/8/layout/vList3"/>
    <dgm:cxn modelId="{F5361E9E-859A-49F6-A20F-EAC9EA6531C2}" type="presParOf" srcId="{E59056D7-E9E8-4968-8766-6907A54F30E3}" destId="{D5CE478A-B104-4597-9378-5659168441F3}" srcOrd="1" destOrd="0" presId="urn:microsoft.com/office/officeart/2005/8/layout/vList3"/>
    <dgm:cxn modelId="{DBB26339-85FD-4CAD-8A6F-4C908822CF89}" type="presParOf" srcId="{E1BC03EB-7C8F-490E-A262-9566465D68C0}" destId="{7DC934DE-1032-44C2-9994-C98D3AC89838}" srcOrd="1" destOrd="0" presId="urn:microsoft.com/office/officeart/2005/8/layout/vList3"/>
    <dgm:cxn modelId="{8B8DAD19-9EED-4CA5-A6C0-C2B1964D52E5}" type="presParOf" srcId="{E1BC03EB-7C8F-490E-A262-9566465D68C0}" destId="{F7668A09-CC9F-4559-B5D8-90DCA44A3137}" srcOrd="2" destOrd="0" presId="urn:microsoft.com/office/officeart/2005/8/layout/vList3"/>
    <dgm:cxn modelId="{F0C85BAE-5E63-4FDD-879D-5CF2A58DC8CE}" type="presParOf" srcId="{F7668A09-CC9F-4559-B5D8-90DCA44A3137}" destId="{640C219E-83F1-4DA9-B00D-CFB05A3730CB}" srcOrd="0" destOrd="0" presId="urn:microsoft.com/office/officeart/2005/8/layout/vList3"/>
    <dgm:cxn modelId="{3456027F-24A7-46C3-B23C-6483353E244F}" type="presParOf" srcId="{F7668A09-CC9F-4559-B5D8-90DCA44A3137}" destId="{C4C83601-4848-48BA-8F2A-D853EB27DC17}" srcOrd="1" destOrd="0" presId="urn:microsoft.com/office/officeart/2005/8/layout/vList3"/>
    <dgm:cxn modelId="{3086148E-348A-46E3-BA25-A528286781D4}" type="presParOf" srcId="{E1BC03EB-7C8F-490E-A262-9566465D68C0}" destId="{639B6F56-6D50-462F-92C1-7ACBE0A914CB}" srcOrd="3" destOrd="0" presId="urn:microsoft.com/office/officeart/2005/8/layout/vList3"/>
    <dgm:cxn modelId="{CDCE1950-242B-4A57-A55D-06CDDE28B609}" type="presParOf" srcId="{E1BC03EB-7C8F-490E-A262-9566465D68C0}" destId="{38F0874A-D7FD-4022-8434-B207ABCCB84E}" srcOrd="4" destOrd="0" presId="urn:microsoft.com/office/officeart/2005/8/layout/vList3"/>
    <dgm:cxn modelId="{7F16BF24-6199-4BE4-80C1-92066CCD37D7}" type="presParOf" srcId="{38F0874A-D7FD-4022-8434-B207ABCCB84E}" destId="{56771B4C-F547-462D-8983-98B4D555AA3F}" srcOrd="0" destOrd="0" presId="urn:microsoft.com/office/officeart/2005/8/layout/vList3"/>
    <dgm:cxn modelId="{4881F177-9F6C-475C-9F65-B30C9099DDA8}" type="presParOf" srcId="{38F0874A-D7FD-4022-8434-B207ABCCB84E}" destId="{D4CCB015-435E-45AC-9B0A-1743F32C6CCB}" srcOrd="1" destOrd="0" presId="urn:microsoft.com/office/officeart/2005/8/layout/vList3"/>
    <dgm:cxn modelId="{156FA4E3-07DE-4518-A2EF-F009A73EC400}" type="presParOf" srcId="{E1BC03EB-7C8F-490E-A262-9566465D68C0}" destId="{6B599875-990E-42AD-926B-67EAF9535074}" srcOrd="5" destOrd="0" presId="urn:microsoft.com/office/officeart/2005/8/layout/vList3"/>
    <dgm:cxn modelId="{640531FF-FD95-4E18-869D-0087F329AFB9}" type="presParOf" srcId="{E1BC03EB-7C8F-490E-A262-9566465D68C0}" destId="{999CE22F-7958-4454-A7F7-F1E5C18E585D}" srcOrd="6" destOrd="0" presId="urn:microsoft.com/office/officeart/2005/8/layout/vList3"/>
    <dgm:cxn modelId="{4CEA0B9E-6421-4672-BB4D-0AC01FEA6976}" type="presParOf" srcId="{999CE22F-7958-4454-A7F7-F1E5C18E585D}" destId="{AE60B63D-ADD2-4C59-9AB5-C15A462D4510}" srcOrd="0" destOrd="0" presId="urn:microsoft.com/office/officeart/2005/8/layout/vList3"/>
    <dgm:cxn modelId="{F1E98C81-3BA9-4A3F-83C3-35DA49BF4901}" type="presParOf" srcId="{999CE22F-7958-4454-A7F7-F1E5C18E585D}" destId="{6088804C-4959-46B2-9C81-5756AF12BD06}" srcOrd="1" destOrd="0" presId="urn:microsoft.com/office/officeart/2005/8/layout/vList3"/>
    <dgm:cxn modelId="{84942861-45ED-47F4-9013-23EBA902B282}" type="presParOf" srcId="{E1BC03EB-7C8F-490E-A262-9566465D68C0}" destId="{FD9DB837-80F4-4C7E-AEB3-135CB42B6D98}" srcOrd="7" destOrd="0" presId="urn:microsoft.com/office/officeart/2005/8/layout/vList3"/>
    <dgm:cxn modelId="{778A43D8-C58D-4438-A490-2E8F9B2F3809}" type="presParOf" srcId="{E1BC03EB-7C8F-490E-A262-9566465D68C0}" destId="{DCABAFCA-4423-4481-9692-1A395335A8F4}" srcOrd="8" destOrd="0" presId="urn:microsoft.com/office/officeart/2005/8/layout/vList3"/>
    <dgm:cxn modelId="{C34D802D-8F3D-445A-8759-EC641F86CCFB}" type="presParOf" srcId="{DCABAFCA-4423-4481-9692-1A395335A8F4}" destId="{0FE461F3-CEE6-4C06-9906-656D708AA198}" srcOrd="0" destOrd="0" presId="urn:microsoft.com/office/officeart/2005/8/layout/vList3"/>
    <dgm:cxn modelId="{B88FB83C-A836-4986-9273-329BE4A21438}" type="presParOf" srcId="{DCABAFCA-4423-4481-9692-1A395335A8F4}" destId="{985009A4-1A24-4660-B15D-0CE250E0F292}" srcOrd="1" destOrd="0" presId="urn:microsoft.com/office/officeart/2005/8/layout/vList3"/>
    <dgm:cxn modelId="{C24B93D3-15D0-44A9-B1B3-7DC4B9496EBB}" type="presParOf" srcId="{E1BC03EB-7C8F-490E-A262-9566465D68C0}" destId="{4ACF6B90-76B1-4C92-9F8E-BC67FAD9C89E}" srcOrd="9" destOrd="0" presId="urn:microsoft.com/office/officeart/2005/8/layout/vList3"/>
    <dgm:cxn modelId="{B7CBF0C1-9996-4547-AC9C-25D9B49E0A69}" type="presParOf" srcId="{E1BC03EB-7C8F-490E-A262-9566465D68C0}" destId="{7D5C2A64-EB60-4111-840B-3AE0DF5904A8}" srcOrd="10" destOrd="0" presId="urn:microsoft.com/office/officeart/2005/8/layout/vList3"/>
    <dgm:cxn modelId="{59DEE7A5-55F6-441C-9ACD-0F7B0EA0B0E1}" type="presParOf" srcId="{7D5C2A64-EB60-4111-840B-3AE0DF5904A8}" destId="{4229A84F-0301-4DA9-A873-1B3888B3438F}" srcOrd="0" destOrd="0" presId="urn:microsoft.com/office/officeart/2005/8/layout/vList3"/>
    <dgm:cxn modelId="{1C9388F6-D314-46CC-8FB8-81031488F22E}" type="presParOf" srcId="{7D5C2A64-EB60-4111-840B-3AE0DF5904A8}" destId="{60CF7C52-19AE-45B9-B267-EFFC060C6C9E}" srcOrd="1" destOrd="0" presId="urn:microsoft.com/office/officeart/2005/8/layout/vList3"/>
    <dgm:cxn modelId="{2DBB2E55-AD24-4415-B8D2-53CE44320BF9}" type="presParOf" srcId="{E1BC03EB-7C8F-490E-A262-9566465D68C0}" destId="{A8D47EF8-6B87-4FC7-B2B1-C70875C2DBE1}" srcOrd="11" destOrd="0" presId="urn:microsoft.com/office/officeart/2005/8/layout/vList3"/>
    <dgm:cxn modelId="{9F951DA0-442E-438B-B7E3-64AD1194B950}" type="presParOf" srcId="{E1BC03EB-7C8F-490E-A262-9566465D68C0}" destId="{4A371A0F-087B-40C1-9C43-02E8A476E8A3}" srcOrd="12" destOrd="0" presId="urn:microsoft.com/office/officeart/2005/8/layout/vList3"/>
    <dgm:cxn modelId="{DE57113D-5AB6-4B90-98AB-7610A9C3387C}" type="presParOf" srcId="{4A371A0F-087B-40C1-9C43-02E8A476E8A3}" destId="{6DA6FBAF-E361-4F84-B8DD-F6BCF44E1087}" srcOrd="0" destOrd="0" presId="urn:microsoft.com/office/officeart/2005/8/layout/vList3"/>
    <dgm:cxn modelId="{392F9E30-BFBF-4984-A28C-75ED9A46DF89}" type="presParOf" srcId="{4A371A0F-087B-40C1-9C43-02E8A476E8A3}" destId="{0925A1F1-DA73-4526-9044-CE4CE60CDF40}" srcOrd="1" destOrd="0" presId="urn:microsoft.com/office/officeart/2005/8/layout/vList3"/>
    <dgm:cxn modelId="{F52468FE-5F6B-4EB7-AC44-626A5A015861}" type="presParOf" srcId="{E1BC03EB-7C8F-490E-A262-9566465D68C0}" destId="{4EF620CC-7A7C-45BA-97AF-19EF3F0C9543}" srcOrd="13" destOrd="0" presId="urn:microsoft.com/office/officeart/2005/8/layout/vList3"/>
    <dgm:cxn modelId="{B4DD7296-8DB1-4070-AC75-FA41D6145576}" type="presParOf" srcId="{E1BC03EB-7C8F-490E-A262-9566465D68C0}" destId="{BB603120-E455-4296-819E-64F772F7CEB1}" srcOrd="14" destOrd="0" presId="urn:microsoft.com/office/officeart/2005/8/layout/vList3"/>
    <dgm:cxn modelId="{746F9B96-320A-4ED8-8428-E779157B9ABF}" type="presParOf" srcId="{BB603120-E455-4296-819E-64F772F7CEB1}" destId="{ABECF14F-44BB-48F9-8C42-55A976FE387F}" srcOrd="0" destOrd="0" presId="urn:microsoft.com/office/officeart/2005/8/layout/vList3"/>
    <dgm:cxn modelId="{573221D3-DC56-42A2-8670-22F162462DA8}" type="presParOf" srcId="{BB603120-E455-4296-819E-64F772F7CEB1}" destId="{0A87F622-F9A2-4AF0-8FA0-2B24E0DA011B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758CDB3-3CA9-4214-B447-C6A954D7C7CB}" type="doc">
      <dgm:prSet loTypeId="urn:diagrams.loki3.com/TabbedArc+Icon" loCatId="relationship" qsTypeId="urn:microsoft.com/office/officeart/2005/8/quickstyle/simple1" qsCatId="simple" csTypeId="urn:microsoft.com/office/officeart/2005/8/colors/accent1_2" csCatId="accent1" phldr="1"/>
      <dgm:spPr/>
    </dgm:pt>
    <dgm:pt modelId="{C9834FD8-8692-4381-B7EF-F2AD6DBBCBAA}">
      <dgm:prSet phldrT="[Text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cs-CZ" dirty="0" smtClean="0"/>
            <a:t>matematické </a:t>
          </a:r>
          <a:r>
            <a:rPr lang="cs-CZ" dirty="0" smtClean="0"/>
            <a:t>zaměření školy</a:t>
          </a:r>
          <a:endParaRPr lang="cs-CZ" dirty="0"/>
        </a:p>
      </dgm:t>
    </dgm:pt>
    <dgm:pt modelId="{BE168BD4-C171-45C7-88D5-BCB548A27136}" type="parTrans" cxnId="{29B36E87-1E39-40EE-958E-0E52AC16D2F8}">
      <dgm:prSet/>
      <dgm:spPr/>
      <dgm:t>
        <a:bodyPr/>
        <a:lstStyle/>
        <a:p>
          <a:endParaRPr lang="cs-CZ"/>
        </a:p>
      </dgm:t>
    </dgm:pt>
    <dgm:pt modelId="{C9458440-AD19-4F7A-B452-71590B6508FD}" type="sibTrans" cxnId="{29B36E87-1E39-40EE-958E-0E52AC16D2F8}">
      <dgm:prSet/>
      <dgm:spPr/>
      <dgm:t>
        <a:bodyPr/>
        <a:lstStyle/>
        <a:p>
          <a:endParaRPr lang="cs-CZ"/>
        </a:p>
      </dgm:t>
    </dgm:pt>
    <dgm:pt modelId="{041813ED-C746-45A0-A5E4-8AD2903E48EE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cs-CZ" dirty="0" smtClean="0"/>
            <a:t>koncentrace</a:t>
          </a:r>
          <a:r>
            <a:rPr lang="cs-CZ" dirty="0" smtClean="0"/>
            <a:t>, trpělivost, chování</a:t>
          </a:r>
          <a:endParaRPr lang="cs-CZ" dirty="0"/>
        </a:p>
      </dgm:t>
    </dgm:pt>
    <dgm:pt modelId="{853C4982-0F0B-4955-83A8-EDA12672456D}" type="parTrans" cxnId="{51D4EF2D-B999-441A-9BD3-EE3E9E943901}">
      <dgm:prSet/>
      <dgm:spPr/>
      <dgm:t>
        <a:bodyPr/>
        <a:lstStyle/>
        <a:p>
          <a:endParaRPr lang="cs-CZ"/>
        </a:p>
      </dgm:t>
    </dgm:pt>
    <dgm:pt modelId="{92331AA0-D04A-49E2-811F-87A25FCA7C10}" type="sibTrans" cxnId="{51D4EF2D-B999-441A-9BD3-EE3E9E943901}">
      <dgm:prSet/>
      <dgm:spPr/>
      <dgm:t>
        <a:bodyPr/>
        <a:lstStyle/>
        <a:p>
          <a:endParaRPr lang="cs-CZ"/>
        </a:p>
      </dgm:t>
    </dgm:pt>
    <dgm:pt modelId="{5B306E45-263A-4D40-8411-7819C6453DFE}">
      <dgm:prSet phldrT="[Text]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cs-CZ" dirty="0" smtClean="0"/>
            <a:t>inkluze</a:t>
          </a:r>
          <a:endParaRPr lang="cs-CZ" dirty="0"/>
        </a:p>
      </dgm:t>
    </dgm:pt>
    <dgm:pt modelId="{06884C74-FC20-4C44-816D-077211E49E97}" type="parTrans" cxnId="{A8818A34-BE2E-46FF-8C69-280AD417A450}">
      <dgm:prSet/>
      <dgm:spPr/>
      <dgm:t>
        <a:bodyPr/>
        <a:lstStyle/>
        <a:p>
          <a:endParaRPr lang="cs-CZ"/>
        </a:p>
      </dgm:t>
    </dgm:pt>
    <dgm:pt modelId="{7518A8A7-A822-4E4C-A1C2-CE36DE283FD2}" type="sibTrans" cxnId="{A8818A34-BE2E-46FF-8C69-280AD417A450}">
      <dgm:prSet/>
      <dgm:spPr/>
      <dgm:t>
        <a:bodyPr/>
        <a:lstStyle/>
        <a:p>
          <a:endParaRPr lang="cs-CZ"/>
        </a:p>
      </dgm:t>
    </dgm:pt>
    <dgm:pt modelId="{85655F47-A52A-4709-873B-36C5A51EDB36}">
      <dgm:prSet phldrT="[Text]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cs-CZ" dirty="0" smtClean="0"/>
            <a:t>zájem </a:t>
          </a:r>
          <a:r>
            <a:rPr lang="cs-CZ" dirty="0" smtClean="0"/>
            <a:t>dětí</a:t>
          </a:r>
          <a:endParaRPr lang="cs-CZ" dirty="0"/>
        </a:p>
      </dgm:t>
    </dgm:pt>
    <dgm:pt modelId="{042240D4-3823-4C8B-9F56-E290374E7E04}" type="parTrans" cxnId="{F450264C-9E39-496C-8F0D-9C146F770CE3}">
      <dgm:prSet/>
      <dgm:spPr/>
      <dgm:t>
        <a:bodyPr/>
        <a:lstStyle/>
        <a:p>
          <a:endParaRPr lang="cs-CZ"/>
        </a:p>
      </dgm:t>
    </dgm:pt>
    <dgm:pt modelId="{6DAA4A0D-5266-4DF0-BE22-1A8601F66EDB}" type="sibTrans" cxnId="{F450264C-9E39-496C-8F0D-9C146F770CE3}">
      <dgm:prSet/>
      <dgm:spPr/>
      <dgm:t>
        <a:bodyPr/>
        <a:lstStyle/>
        <a:p>
          <a:endParaRPr lang="cs-CZ"/>
        </a:p>
      </dgm:t>
    </dgm:pt>
    <dgm:pt modelId="{3F0A405F-89A0-4A4A-87CA-9574C8733DE6}" type="pres">
      <dgm:prSet presAssocID="{B758CDB3-3CA9-4214-B447-C6A954D7C7CB}" presName="Name0" presStyleCnt="0">
        <dgm:presLayoutVars>
          <dgm:dir/>
          <dgm:resizeHandles val="exact"/>
        </dgm:presLayoutVars>
      </dgm:prSet>
      <dgm:spPr/>
    </dgm:pt>
    <dgm:pt modelId="{488403BE-F804-41A1-82DD-5B25F98F1BAD}" type="pres">
      <dgm:prSet presAssocID="{C9834FD8-8692-4381-B7EF-F2AD6DBBCBAA}" presName="twoplus" presStyleLbl="node1" presStyleIdx="0" presStyleCnt="4" custAng="3600000" custRadScaleRad="132064" custRadScaleInc="576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C5B5979-09F3-4650-8672-FDD4CD13A47E}" type="pres">
      <dgm:prSet presAssocID="{041813ED-C746-45A0-A5E4-8AD2903E48EE}" presName="twoplus" presStyleLbl="node1" presStyleIdx="1" presStyleCnt="4" custAng="1200000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24FF935-D61C-404E-8730-17967ED7AE01}" type="pres">
      <dgm:prSet presAssocID="{5B306E45-263A-4D40-8411-7819C6453DFE}" presName="twoplus" presStyleLbl="node1" presStyleIdx="2" presStyleCnt="4" custAng="20400000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7F70A34-B180-437E-81B5-802488B78CF4}" type="pres">
      <dgm:prSet presAssocID="{85655F47-A52A-4709-873B-36C5A51EDB36}" presName="twoplus" presStyleLbl="node1" presStyleIdx="3" presStyleCnt="4" custAng="18000000" custRadScaleRad="132504" custRadScaleInc="-562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A8818A34-BE2E-46FF-8C69-280AD417A450}" srcId="{B758CDB3-3CA9-4214-B447-C6A954D7C7CB}" destId="{5B306E45-263A-4D40-8411-7819C6453DFE}" srcOrd="2" destOrd="0" parTransId="{06884C74-FC20-4C44-816D-077211E49E97}" sibTransId="{7518A8A7-A822-4E4C-A1C2-CE36DE283FD2}"/>
    <dgm:cxn modelId="{29B36E87-1E39-40EE-958E-0E52AC16D2F8}" srcId="{B758CDB3-3CA9-4214-B447-C6A954D7C7CB}" destId="{C9834FD8-8692-4381-B7EF-F2AD6DBBCBAA}" srcOrd="0" destOrd="0" parTransId="{BE168BD4-C171-45C7-88D5-BCB548A27136}" sibTransId="{C9458440-AD19-4F7A-B452-71590B6508FD}"/>
    <dgm:cxn modelId="{F450264C-9E39-496C-8F0D-9C146F770CE3}" srcId="{B758CDB3-3CA9-4214-B447-C6A954D7C7CB}" destId="{85655F47-A52A-4709-873B-36C5A51EDB36}" srcOrd="3" destOrd="0" parTransId="{042240D4-3823-4C8B-9F56-E290374E7E04}" sibTransId="{6DAA4A0D-5266-4DF0-BE22-1A8601F66EDB}"/>
    <dgm:cxn modelId="{F77599C6-8714-492F-ACA2-67CD3F10FBA3}" type="presOf" srcId="{041813ED-C746-45A0-A5E4-8AD2903E48EE}" destId="{DC5B5979-09F3-4650-8672-FDD4CD13A47E}" srcOrd="0" destOrd="0" presId="urn:diagrams.loki3.com/TabbedArc+Icon"/>
    <dgm:cxn modelId="{B1EE8686-D9BF-4016-8A17-7BD29ADD7D55}" type="presOf" srcId="{C9834FD8-8692-4381-B7EF-F2AD6DBBCBAA}" destId="{488403BE-F804-41A1-82DD-5B25F98F1BAD}" srcOrd="0" destOrd="0" presId="urn:diagrams.loki3.com/TabbedArc+Icon"/>
    <dgm:cxn modelId="{C1FA3497-350D-4FF3-BB85-8FEE968EB733}" type="presOf" srcId="{85655F47-A52A-4709-873B-36C5A51EDB36}" destId="{B7F70A34-B180-437E-81B5-802488B78CF4}" srcOrd="0" destOrd="0" presId="urn:diagrams.loki3.com/TabbedArc+Icon"/>
    <dgm:cxn modelId="{FB26D2EE-9667-4FC3-A810-99CD09F3259E}" type="presOf" srcId="{B758CDB3-3CA9-4214-B447-C6A954D7C7CB}" destId="{3F0A405F-89A0-4A4A-87CA-9574C8733DE6}" srcOrd="0" destOrd="0" presId="urn:diagrams.loki3.com/TabbedArc+Icon"/>
    <dgm:cxn modelId="{C274B02B-15D1-4C64-AC10-196E0F8B716B}" type="presOf" srcId="{5B306E45-263A-4D40-8411-7819C6453DFE}" destId="{824FF935-D61C-404E-8730-17967ED7AE01}" srcOrd="0" destOrd="0" presId="urn:diagrams.loki3.com/TabbedArc+Icon"/>
    <dgm:cxn modelId="{51D4EF2D-B999-441A-9BD3-EE3E9E943901}" srcId="{B758CDB3-3CA9-4214-B447-C6A954D7C7CB}" destId="{041813ED-C746-45A0-A5E4-8AD2903E48EE}" srcOrd="1" destOrd="0" parTransId="{853C4982-0F0B-4955-83A8-EDA12672456D}" sibTransId="{92331AA0-D04A-49E2-811F-87A25FCA7C10}"/>
    <dgm:cxn modelId="{B830BFC8-D039-403D-9EFE-00AE01A06B97}" type="presParOf" srcId="{3F0A405F-89A0-4A4A-87CA-9574C8733DE6}" destId="{488403BE-F804-41A1-82DD-5B25F98F1BAD}" srcOrd="0" destOrd="0" presId="urn:diagrams.loki3.com/TabbedArc+Icon"/>
    <dgm:cxn modelId="{F40EBCAB-8F33-46A9-8D07-B70EC033A80B}" type="presParOf" srcId="{3F0A405F-89A0-4A4A-87CA-9574C8733DE6}" destId="{DC5B5979-09F3-4650-8672-FDD4CD13A47E}" srcOrd="1" destOrd="0" presId="urn:diagrams.loki3.com/TabbedArc+Icon"/>
    <dgm:cxn modelId="{57AB8489-7831-440B-8960-492F158BA5D1}" type="presParOf" srcId="{3F0A405F-89A0-4A4A-87CA-9574C8733DE6}" destId="{824FF935-D61C-404E-8730-17967ED7AE01}" srcOrd="2" destOrd="0" presId="urn:diagrams.loki3.com/TabbedArc+Icon"/>
    <dgm:cxn modelId="{85C57E0D-B98B-4BCB-9B41-E2781BF18460}" type="presParOf" srcId="{3F0A405F-89A0-4A4A-87CA-9574C8733DE6}" destId="{B7F70A34-B180-437E-81B5-802488B78CF4}" srcOrd="3" destOrd="0" presId="urn:diagrams.loki3.com/TabbedArc+Icon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6E7CD83-624A-4B2E-BA89-27E53F473E0C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F92BDDED-3342-4BEF-8818-923369354FF8}">
      <dgm:prSet phldrT="[Text]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cs-CZ" dirty="0" smtClean="0"/>
            <a:t>oslovili </a:t>
          </a:r>
          <a:r>
            <a:rPr lang="cs-CZ" dirty="0" smtClean="0"/>
            <a:t>jsme nejbližší šachový </a:t>
          </a:r>
          <a:r>
            <a:rPr lang="cs-CZ" dirty="0" smtClean="0"/>
            <a:t>oddíl</a:t>
          </a:r>
          <a:endParaRPr lang="cs-CZ" dirty="0"/>
        </a:p>
      </dgm:t>
    </dgm:pt>
    <dgm:pt modelId="{CCDF5BFD-5B9E-4B8F-97B1-635660F68BB2}" type="parTrans" cxnId="{83D4F4E5-33C4-48E2-8781-7FA6A75EBE0C}">
      <dgm:prSet/>
      <dgm:spPr/>
      <dgm:t>
        <a:bodyPr/>
        <a:lstStyle/>
        <a:p>
          <a:endParaRPr lang="cs-CZ"/>
        </a:p>
      </dgm:t>
    </dgm:pt>
    <dgm:pt modelId="{A39CB631-7D8D-4330-8042-3690BAE0C438}" type="sibTrans" cxnId="{83D4F4E5-33C4-48E2-8781-7FA6A75EBE0C}">
      <dgm:prSet/>
      <dgm:spPr/>
      <dgm:t>
        <a:bodyPr/>
        <a:lstStyle/>
        <a:p>
          <a:endParaRPr lang="cs-CZ"/>
        </a:p>
      </dgm:t>
    </dgm:pt>
    <dgm:pt modelId="{FB4A2F13-71EF-4BE6-A014-9DA15DB7531C}">
      <dgm:prSet phldrT="[Text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cs-CZ" dirty="0" smtClean="0"/>
            <a:t>nabízíme </a:t>
          </a:r>
          <a:r>
            <a:rPr lang="cs-CZ" dirty="0" smtClean="0"/>
            <a:t>prostory a snažíme se vytvořit zázemí - </a:t>
          </a:r>
          <a:r>
            <a:rPr lang="cs-CZ" dirty="0" smtClean="0">
              <a:solidFill>
                <a:srgbClr val="FF0000"/>
              </a:solidFill>
            </a:rPr>
            <a:t>zdarma</a:t>
          </a:r>
          <a:endParaRPr lang="cs-CZ" dirty="0">
            <a:solidFill>
              <a:srgbClr val="FF0000"/>
            </a:solidFill>
          </a:endParaRPr>
        </a:p>
      </dgm:t>
    </dgm:pt>
    <dgm:pt modelId="{1F81D351-259A-451A-A51D-C64C3BA4F7B1}" type="parTrans" cxnId="{7F60FEBD-5EF2-49AD-ABF7-A8BDAAFCF356}">
      <dgm:prSet/>
      <dgm:spPr/>
      <dgm:t>
        <a:bodyPr/>
        <a:lstStyle/>
        <a:p>
          <a:endParaRPr lang="cs-CZ"/>
        </a:p>
      </dgm:t>
    </dgm:pt>
    <dgm:pt modelId="{82974417-477C-47CE-887D-BA88FF7DB5CD}" type="sibTrans" cxnId="{7F60FEBD-5EF2-49AD-ABF7-A8BDAAFCF356}">
      <dgm:prSet/>
      <dgm:spPr/>
      <dgm:t>
        <a:bodyPr/>
        <a:lstStyle/>
        <a:p>
          <a:endParaRPr lang="cs-CZ"/>
        </a:p>
      </dgm:t>
    </dgm:pt>
    <dgm:pt modelId="{344A0A1B-7DBD-4526-940B-29B437E1E6F0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zavedli </a:t>
          </a:r>
          <a:r>
            <a:rPr lang="cs-CZ" dirty="0" smtClean="0"/>
            <a:t>jsme kroužek šachu (3.-9. třídy) – </a:t>
          </a:r>
          <a:r>
            <a:rPr lang="cs-CZ" dirty="0" smtClean="0">
              <a:solidFill>
                <a:srgbClr val="FF0000"/>
              </a:solidFill>
            </a:rPr>
            <a:t>oddíl / DPP</a:t>
          </a:r>
          <a:endParaRPr lang="cs-CZ" dirty="0"/>
        </a:p>
      </dgm:t>
    </dgm:pt>
    <dgm:pt modelId="{ECC56EDA-DFF2-4508-905A-46E6BCC117B6}" type="parTrans" cxnId="{786A737F-0C5F-45E1-98B0-E26C33D181DA}">
      <dgm:prSet/>
      <dgm:spPr/>
      <dgm:t>
        <a:bodyPr/>
        <a:lstStyle/>
        <a:p>
          <a:endParaRPr lang="cs-CZ"/>
        </a:p>
      </dgm:t>
    </dgm:pt>
    <dgm:pt modelId="{AAFD0194-F8D2-4B95-94F5-B38813ECA1AA}" type="sibTrans" cxnId="{786A737F-0C5F-45E1-98B0-E26C33D181DA}">
      <dgm:prSet/>
      <dgm:spPr/>
      <dgm:t>
        <a:bodyPr/>
        <a:lstStyle/>
        <a:p>
          <a:endParaRPr lang="cs-CZ"/>
        </a:p>
      </dgm:t>
    </dgm:pt>
    <dgm:pt modelId="{F09AF805-BF9F-4069-A030-2AE856C2E60E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cs-CZ" dirty="0" smtClean="0"/>
            <a:t>zavedli </a:t>
          </a:r>
          <a:r>
            <a:rPr lang="cs-CZ" dirty="0" smtClean="0"/>
            <a:t>jsme NVP (1.-2. třídy) - </a:t>
          </a:r>
          <a:r>
            <a:rPr lang="cs-CZ" dirty="0" smtClean="0">
              <a:solidFill>
                <a:srgbClr val="FF0000"/>
              </a:solidFill>
            </a:rPr>
            <a:t>DPP</a:t>
          </a:r>
          <a:endParaRPr lang="cs-CZ" dirty="0"/>
        </a:p>
      </dgm:t>
    </dgm:pt>
    <dgm:pt modelId="{F2433302-0CEC-48E0-B69D-BAD7495D8013}" type="parTrans" cxnId="{FFC24662-A091-4E79-BBCD-682BC237FAAB}">
      <dgm:prSet/>
      <dgm:spPr/>
      <dgm:t>
        <a:bodyPr/>
        <a:lstStyle/>
        <a:p>
          <a:endParaRPr lang="cs-CZ"/>
        </a:p>
      </dgm:t>
    </dgm:pt>
    <dgm:pt modelId="{07CB71E9-C90E-4EE7-A1E9-582D783283EA}" type="sibTrans" cxnId="{FFC24662-A091-4E79-BBCD-682BC237FAAB}">
      <dgm:prSet/>
      <dgm:spPr/>
      <dgm:t>
        <a:bodyPr/>
        <a:lstStyle/>
        <a:p>
          <a:endParaRPr lang="cs-CZ"/>
        </a:p>
      </dgm:t>
    </dgm:pt>
    <dgm:pt modelId="{468742FF-BFAA-46A9-AD4F-E665F14EFDCA}">
      <dgm:prSet phldrT="[Text]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cs-CZ" dirty="0" smtClean="0"/>
            <a:t>3 pedagogové absolvovali seminář a trenérský kurz - </a:t>
          </a:r>
          <a:r>
            <a:rPr lang="cs-CZ" dirty="0" smtClean="0">
              <a:solidFill>
                <a:srgbClr val="FF0000"/>
              </a:solidFill>
            </a:rPr>
            <a:t>ONIV</a:t>
          </a:r>
          <a:endParaRPr lang="cs-CZ" dirty="0"/>
        </a:p>
      </dgm:t>
    </dgm:pt>
    <dgm:pt modelId="{215068D3-B5DB-45B7-9CB0-FC863F750497}" type="parTrans" cxnId="{8EEF3379-D1D4-420D-A829-24FDB83EA7B4}">
      <dgm:prSet/>
      <dgm:spPr/>
      <dgm:t>
        <a:bodyPr/>
        <a:lstStyle/>
        <a:p>
          <a:endParaRPr lang="cs-CZ"/>
        </a:p>
      </dgm:t>
    </dgm:pt>
    <dgm:pt modelId="{DBD70414-6398-4FC9-A6FB-4AED2CA1524D}" type="sibTrans" cxnId="{8EEF3379-D1D4-420D-A829-24FDB83EA7B4}">
      <dgm:prSet/>
      <dgm:spPr/>
      <dgm:t>
        <a:bodyPr/>
        <a:lstStyle/>
        <a:p>
          <a:endParaRPr lang="cs-CZ"/>
        </a:p>
      </dgm:t>
    </dgm:pt>
    <dgm:pt modelId="{F12036ED-D89E-47C1-9590-A70B00038E28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cs-CZ" dirty="0" smtClean="0"/>
            <a:t>zakoupili </a:t>
          </a:r>
          <a:r>
            <a:rPr lang="cs-CZ" dirty="0" smtClean="0"/>
            <a:t>jsme šachovnice, šachy, hodiny a metodiku - </a:t>
          </a:r>
          <a:r>
            <a:rPr lang="cs-CZ" dirty="0" smtClean="0">
              <a:solidFill>
                <a:srgbClr val="FF0000"/>
              </a:solidFill>
            </a:rPr>
            <a:t>ONIV</a:t>
          </a:r>
          <a:endParaRPr lang="cs-CZ" dirty="0"/>
        </a:p>
      </dgm:t>
    </dgm:pt>
    <dgm:pt modelId="{AD02FDEE-711F-4128-BF1F-8F2CF7B9677B}" type="parTrans" cxnId="{65F9FA8D-B87A-4C5F-9F25-2CB164B0B1E4}">
      <dgm:prSet/>
      <dgm:spPr/>
      <dgm:t>
        <a:bodyPr/>
        <a:lstStyle/>
        <a:p>
          <a:endParaRPr lang="cs-CZ"/>
        </a:p>
      </dgm:t>
    </dgm:pt>
    <dgm:pt modelId="{E5F15857-87E0-4D99-85AD-A1F58AB58CDD}" type="sibTrans" cxnId="{65F9FA8D-B87A-4C5F-9F25-2CB164B0B1E4}">
      <dgm:prSet/>
      <dgm:spPr/>
      <dgm:t>
        <a:bodyPr/>
        <a:lstStyle/>
        <a:p>
          <a:endParaRPr lang="cs-CZ"/>
        </a:p>
      </dgm:t>
    </dgm:pt>
    <dgm:pt modelId="{92350B91-ED31-4014-AD8D-B89AD4AEA86A}">
      <dgm:prSet phldrT="[Text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cs-CZ" dirty="0" smtClean="0"/>
            <a:t>odkaz </a:t>
          </a:r>
          <a:r>
            <a:rPr lang="cs-CZ" dirty="0" smtClean="0"/>
            <a:t>na stránkách školy</a:t>
          </a:r>
          <a:endParaRPr lang="cs-CZ" dirty="0"/>
        </a:p>
      </dgm:t>
    </dgm:pt>
    <dgm:pt modelId="{D847D368-CAC3-4A2F-9681-686816D9FFB5}" type="parTrans" cxnId="{D639819E-B9A0-40CC-8285-D1D57D6910A4}">
      <dgm:prSet/>
      <dgm:spPr/>
      <dgm:t>
        <a:bodyPr/>
        <a:lstStyle/>
        <a:p>
          <a:endParaRPr lang="cs-CZ"/>
        </a:p>
      </dgm:t>
    </dgm:pt>
    <dgm:pt modelId="{B96FA1B8-5872-4166-9265-9660BEA27B2E}" type="sibTrans" cxnId="{D639819E-B9A0-40CC-8285-D1D57D6910A4}">
      <dgm:prSet/>
      <dgm:spPr/>
      <dgm:t>
        <a:bodyPr/>
        <a:lstStyle/>
        <a:p>
          <a:endParaRPr lang="cs-CZ"/>
        </a:p>
      </dgm:t>
    </dgm:pt>
    <dgm:pt modelId="{D5AAC96F-3F6D-4078-AFB5-C92A427C6070}" type="pres">
      <dgm:prSet presAssocID="{86E7CD83-624A-4B2E-BA89-27E53F473E0C}" presName="linearFlow" presStyleCnt="0">
        <dgm:presLayoutVars>
          <dgm:dir/>
          <dgm:resizeHandles val="exact"/>
        </dgm:presLayoutVars>
      </dgm:prSet>
      <dgm:spPr/>
    </dgm:pt>
    <dgm:pt modelId="{D2A2FC23-62EC-47E3-866D-7FEB56476F14}" type="pres">
      <dgm:prSet presAssocID="{F92BDDED-3342-4BEF-8818-923369354FF8}" presName="composite" presStyleCnt="0"/>
      <dgm:spPr/>
    </dgm:pt>
    <dgm:pt modelId="{3C2C6A15-4B1D-4994-B59C-9D8CBD4C74B5}" type="pres">
      <dgm:prSet presAssocID="{F92BDDED-3342-4BEF-8818-923369354FF8}" presName="imgShp" presStyleLbl="fgImgPlace1" presStyleIdx="0" presStyleCnt="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</dgm:pt>
    <dgm:pt modelId="{C0DEA9FA-8C86-4171-9624-D8547EB6B38D}" type="pres">
      <dgm:prSet presAssocID="{F92BDDED-3342-4BEF-8818-923369354FF8}" presName="txShp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A1FA489-001B-4D18-B5E5-43622431C5C8}" type="pres">
      <dgm:prSet presAssocID="{A39CB631-7D8D-4330-8042-3690BAE0C438}" presName="spacing" presStyleCnt="0"/>
      <dgm:spPr/>
    </dgm:pt>
    <dgm:pt modelId="{E5CAB147-7120-4EBC-9767-08D2120CA38A}" type="pres">
      <dgm:prSet presAssocID="{FB4A2F13-71EF-4BE6-A014-9DA15DB7531C}" presName="composite" presStyleCnt="0"/>
      <dgm:spPr/>
    </dgm:pt>
    <dgm:pt modelId="{794CDE39-A3D8-433E-9977-7BA61EC26113}" type="pres">
      <dgm:prSet presAssocID="{FB4A2F13-71EF-4BE6-A014-9DA15DB7531C}" presName="imgShp" presStyleLbl="fgImgPlace1" presStyleIdx="1" presStyleCnt="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</dgm:pt>
    <dgm:pt modelId="{651B19BD-357A-4EC0-BF2C-8D7CCC51C963}" type="pres">
      <dgm:prSet presAssocID="{FB4A2F13-71EF-4BE6-A014-9DA15DB7531C}" presName="txShp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A95D461-9C49-4618-AAE6-9B84B2BD9057}" type="pres">
      <dgm:prSet presAssocID="{82974417-477C-47CE-887D-BA88FF7DB5CD}" presName="spacing" presStyleCnt="0"/>
      <dgm:spPr/>
    </dgm:pt>
    <dgm:pt modelId="{32A46C4C-C7B7-4CC1-AFEA-121B86A5F149}" type="pres">
      <dgm:prSet presAssocID="{344A0A1B-7DBD-4526-940B-29B437E1E6F0}" presName="composite" presStyleCnt="0"/>
      <dgm:spPr/>
    </dgm:pt>
    <dgm:pt modelId="{F28D05B7-28C5-41D8-9EC2-1D83070539E5}" type="pres">
      <dgm:prSet presAssocID="{344A0A1B-7DBD-4526-940B-29B437E1E6F0}" presName="imgShp" presStyleLbl="fgImgPlace1" presStyleIdx="2" presStyleCnt="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</dgm:pt>
    <dgm:pt modelId="{3EC04741-5485-48A7-BEBF-593B5B69D05E}" type="pres">
      <dgm:prSet presAssocID="{344A0A1B-7DBD-4526-940B-29B437E1E6F0}" presName="txShp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EF17959-7D7D-44A1-B7E4-EFF0A68045CA}" type="pres">
      <dgm:prSet presAssocID="{AAFD0194-F8D2-4B95-94F5-B38813ECA1AA}" presName="spacing" presStyleCnt="0"/>
      <dgm:spPr/>
    </dgm:pt>
    <dgm:pt modelId="{2B1132A0-540F-430A-81A7-DEA7FC5192DB}" type="pres">
      <dgm:prSet presAssocID="{F09AF805-BF9F-4069-A030-2AE856C2E60E}" presName="composite" presStyleCnt="0"/>
      <dgm:spPr/>
    </dgm:pt>
    <dgm:pt modelId="{E7F3FFC0-3FCC-4C79-9EB6-E07324984D9B}" type="pres">
      <dgm:prSet presAssocID="{F09AF805-BF9F-4069-A030-2AE856C2E60E}" presName="imgShp" presStyleLbl="fgImgPlace1" presStyleIdx="3" presStyleCnt="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</dgm:pt>
    <dgm:pt modelId="{E43D669D-BEB8-4B98-934F-540CDAB41184}" type="pres">
      <dgm:prSet presAssocID="{F09AF805-BF9F-4069-A030-2AE856C2E60E}" presName="txShp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B86F0FA-7560-4B40-AC47-7DB39C049625}" type="pres">
      <dgm:prSet presAssocID="{07CB71E9-C90E-4EE7-A1E9-582D783283EA}" presName="spacing" presStyleCnt="0"/>
      <dgm:spPr/>
    </dgm:pt>
    <dgm:pt modelId="{81FA2C61-289C-4577-80E5-EABC527EFD7E}" type="pres">
      <dgm:prSet presAssocID="{468742FF-BFAA-46A9-AD4F-E665F14EFDCA}" presName="composite" presStyleCnt="0"/>
      <dgm:spPr/>
    </dgm:pt>
    <dgm:pt modelId="{C2C4B61F-94C3-4701-851E-029285EA509B}" type="pres">
      <dgm:prSet presAssocID="{468742FF-BFAA-46A9-AD4F-E665F14EFDCA}" presName="imgShp" presStyleLbl="fgImgPlace1" presStyleIdx="4" presStyleCnt="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</dgm:pt>
    <dgm:pt modelId="{0F2A7E35-E731-4CC4-8B02-6EFDE7828650}" type="pres">
      <dgm:prSet presAssocID="{468742FF-BFAA-46A9-AD4F-E665F14EFDCA}" presName="txShp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3E720F2-0D10-4214-B58B-13E024962B8B}" type="pres">
      <dgm:prSet presAssocID="{DBD70414-6398-4FC9-A6FB-4AED2CA1524D}" presName="spacing" presStyleCnt="0"/>
      <dgm:spPr/>
    </dgm:pt>
    <dgm:pt modelId="{B80AB22B-52F1-4DE5-B9EB-651E7A79686C}" type="pres">
      <dgm:prSet presAssocID="{F12036ED-D89E-47C1-9590-A70B00038E28}" presName="composite" presStyleCnt="0"/>
      <dgm:spPr/>
    </dgm:pt>
    <dgm:pt modelId="{89B61A7C-6664-4BD2-9E10-C8A4DA29CD16}" type="pres">
      <dgm:prSet presAssocID="{F12036ED-D89E-47C1-9590-A70B00038E28}" presName="imgShp" presStyleLbl="fgImgPlace1" presStyleIdx="5" presStyleCnt="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</dgm:pt>
    <dgm:pt modelId="{9013341E-E808-454F-803C-FC69498CEF67}" type="pres">
      <dgm:prSet presAssocID="{F12036ED-D89E-47C1-9590-A70B00038E28}" presName="txShp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2924830-EEC8-4756-8284-C6DA295C3ED4}" type="pres">
      <dgm:prSet presAssocID="{E5F15857-87E0-4D99-85AD-A1F58AB58CDD}" presName="spacing" presStyleCnt="0"/>
      <dgm:spPr/>
    </dgm:pt>
    <dgm:pt modelId="{91D72864-BDC4-49FB-8C95-6D7B5E894BA7}" type="pres">
      <dgm:prSet presAssocID="{92350B91-ED31-4014-AD8D-B89AD4AEA86A}" presName="composite" presStyleCnt="0"/>
      <dgm:spPr/>
    </dgm:pt>
    <dgm:pt modelId="{6241CD5F-FB42-44EA-9310-32D32F6369B3}" type="pres">
      <dgm:prSet presAssocID="{92350B91-ED31-4014-AD8D-B89AD4AEA86A}" presName="imgShp" presStyleLbl="fgImgPlace1" presStyleIdx="6" presStyleCnt="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</dgm:pt>
    <dgm:pt modelId="{84683E3B-8070-48D7-B0F1-616F2158465D}" type="pres">
      <dgm:prSet presAssocID="{92350B91-ED31-4014-AD8D-B89AD4AEA86A}" presName="txShp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65F9FA8D-B87A-4C5F-9F25-2CB164B0B1E4}" srcId="{86E7CD83-624A-4B2E-BA89-27E53F473E0C}" destId="{F12036ED-D89E-47C1-9590-A70B00038E28}" srcOrd="5" destOrd="0" parTransId="{AD02FDEE-711F-4128-BF1F-8F2CF7B9677B}" sibTransId="{E5F15857-87E0-4D99-85AD-A1F58AB58CDD}"/>
    <dgm:cxn modelId="{14602416-37F2-4555-AAFA-370D3152711F}" type="presOf" srcId="{F92BDDED-3342-4BEF-8818-923369354FF8}" destId="{C0DEA9FA-8C86-4171-9624-D8547EB6B38D}" srcOrd="0" destOrd="0" presId="urn:microsoft.com/office/officeart/2005/8/layout/vList3"/>
    <dgm:cxn modelId="{9EFD2778-292D-4AB6-B1DD-7DC80580533C}" type="presOf" srcId="{92350B91-ED31-4014-AD8D-B89AD4AEA86A}" destId="{84683E3B-8070-48D7-B0F1-616F2158465D}" srcOrd="0" destOrd="0" presId="urn:microsoft.com/office/officeart/2005/8/layout/vList3"/>
    <dgm:cxn modelId="{786A737F-0C5F-45E1-98B0-E26C33D181DA}" srcId="{86E7CD83-624A-4B2E-BA89-27E53F473E0C}" destId="{344A0A1B-7DBD-4526-940B-29B437E1E6F0}" srcOrd="2" destOrd="0" parTransId="{ECC56EDA-DFF2-4508-905A-46E6BCC117B6}" sibTransId="{AAFD0194-F8D2-4B95-94F5-B38813ECA1AA}"/>
    <dgm:cxn modelId="{D639819E-B9A0-40CC-8285-D1D57D6910A4}" srcId="{86E7CD83-624A-4B2E-BA89-27E53F473E0C}" destId="{92350B91-ED31-4014-AD8D-B89AD4AEA86A}" srcOrd="6" destOrd="0" parTransId="{D847D368-CAC3-4A2F-9681-686816D9FFB5}" sibTransId="{B96FA1B8-5872-4166-9265-9660BEA27B2E}"/>
    <dgm:cxn modelId="{8EEF3379-D1D4-420D-A829-24FDB83EA7B4}" srcId="{86E7CD83-624A-4B2E-BA89-27E53F473E0C}" destId="{468742FF-BFAA-46A9-AD4F-E665F14EFDCA}" srcOrd="4" destOrd="0" parTransId="{215068D3-B5DB-45B7-9CB0-FC863F750497}" sibTransId="{DBD70414-6398-4FC9-A6FB-4AED2CA1524D}"/>
    <dgm:cxn modelId="{B5EA4B1D-CA77-4BA7-955D-AB8E35D36101}" type="presOf" srcId="{86E7CD83-624A-4B2E-BA89-27E53F473E0C}" destId="{D5AAC96F-3F6D-4078-AFB5-C92A427C6070}" srcOrd="0" destOrd="0" presId="urn:microsoft.com/office/officeart/2005/8/layout/vList3"/>
    <dgm:cxn modelId="{47F86153-0D6F-4CC5-B33E-6CF9D2AC2B21}" type="presOf" srcId="{344A0A1B-7DBD-4526-940B-29B437E1E6F0}" destId="{3EC04741-5485-48A7-BEBF-593B5B69D05E}" srcOrd="0" destOrd="0" presId="urn:microsoft.com/office/officeart/2005/8/layout/vList3"/>
    <dgm:cxn modelId="{83D4F4E5-33C4-48E2-8781-7FA6A75EBE0C}" srcId="{86E7CD83-624A-4B2E-BA89-27E53F473E0C}" destId="{F92BDDED-3342-4BEF-8818-923369354FF8}" srcOrd="0" destOrd="0" parTransId="{CCDF5BFD-5B9E-4B8F-97B1-635660F68BB2}" sibTransId="{A39CB631-7D8D-4330-8042-3690BAE0C438}"/>
    <dgm:cxn modelId="{FFC24662-A091-4E79-BBCD-682BC237FAAB}" srcId="{86E7CD83-624A-4B2E-BA89-27E53F473E0C}" destId="{F09AF805-BF9F-4069-A030-2AE856C2E60E}" srcOrd="3" destOrd="0" parTransId="{F2433302-0CEC-48E0-B69D-BAD7495D8013}" sibTransId="{07CB71E9-C90E-4EE7-A1E9-582D783283EA}"/>
    <dgm:cxn modelId="{9CD3C488-D2CB-4C50-B45B-25E8DDD6B40B}" type="presOf" srcId="{F12036ED-D89E-47C1-9590-A70B00038E28}" destId="{9013341E-E808-454F-803C-FC69498CEF67}" srcOrd="0" destOrd="0" presId="urn:microsoft.com/office/officeart/2005/8/layout/vList3"/>
    <dgm:cxn modelId="{2F3EC2C9-33CC-40B9-B54B-C545C321649F}" type="presOf" srcId="{468742FF-BFAA-46A9-AD4F-E665F14EFDCA}" destId="{0F2A7E35-E731-4CC4-8B02-6EFDE7828650}" srcOrd="0" destOrd="0" presId="urn:microsoft.com/office/officeart/2005/8/layout/vList3"/>
    <dgm:cxn modelId="{1CEDF7BC-B0AC-4BC4-8C39-FAAFA3091BB8}" type="presOf" srcId="{F09AF805-BF9F-4069-A030-2AE856C2E60E}" destId="{E43D669D-BEB8-4B98-934F-540CDAB41184}" srcOrd="0" destOrd="0" presId="urn:microsoft.com/office/officeart/2005/8/layout/vList3"/>
    <dgm:cxn modelId="{C59ED59A-0B71-4685-BDE2-E3E8CE709730}" type="presOf" srcId="{FB4A2F13-71EF-4BE6-A014-9DA15DB7531C}" destId="{651B19BD-357A-4EC0-BF2C-8D7CCC51C963}" srcOrd="0" destOrd="0" presId="urn:microsoft.com/office/officeart/2005/8/layout/vList3"/>
    <dgm:cxn modelId="{7F60FEBD-5EF2-49AD-ABF7-A8BDAAFCF356}" srcId="{86E7CD83-624A-4B2E-BA89-27E53F473E0C}" destId="{FB4A2F13-71EF-4BE6-A014-9DA15DB7531C}" srcOrd="1" destOrd="0" parTransId="{1F81D351-259A-451A-A51D-C64C3BA4F7B1}" sibTransId="{82974417-477C-47CE-887D-BA88FF7DB5CD}"/>
    <dgm:cxn modelId="{B8F99117-FC2D-48BA-B47A-E90D388506B7}" type="presParOf" srcId="{D5AAC96F-3F6D-4078-AFB5-C92A427C6070}" destId="{D2A2FC23-62EC-47E3-866D-7FEB56476F14}" srcOrd="0" destOrd="0" presId="urn:microsoft.com/office/officeart/2005/8/layout/vList3"/>
    <dgm:cxn modelId="{F7E4B814-D999-45E9-B0BB-9DB5A8525C15}" type="presParOf" srcId="{D2A2FC23-62EC-47E3-866D-7FEB56476F14}" destId="{3C2C6A15-4B1D-4994-B59C-9D8CBD4C74B5}" srcOrd="0" destOrd="0" presId="urn:microsoft.com/office/officeart/2005/8/layout/vList3"/>
    <dgm:cxn modelId="{01556C63-5734-45EE-B266-AEB95B1043CB}" type="presParOf" srcId="{D2A2FC23-62EC-47E3-866D-7FEB56476F14}" destId="{C0DEA9FA-8C86-4171-9624-D8547EB6B38D}" srcOrd="1" destOrd="0" presId="urn:microsoft.com/office/officeart/2005/8/layout/vList3"/>
    <dgm:cxn modelId="{6D0C38C7-272B-4EC5-A6AD-A14F01B3398F}" type="presParOf" srcId="{D5AAC96F-3F6D-4078-AFB5-C92A427C6070}" destId="{5A1FA489-001B-4D18-B5E5-43622431C5C8}" srcOrd="1" destOrd="0" presId="urn:microsoft.com/office/officeart/2005/8/layout/vList3"/>
    <dgm:cxn modelId="{95C4EBE6-E49A-4B05-8A2C-C724AD77725E}" type="presParOf" srcId="{D5AAC96F-3F6D-4078-AFB5-C92A427C6070}" destId="{E5CAB147-7120-4EBC-9767-08D2120CA38A}" srcOrd="2" destOrd="0" presId="urn:microsoft.com/office/officeart/2005/8/layout/vList3"/>
    <dgm:cxn modelId="{F8875842-6AA9-400F-A993-14556E510172}" type="presParOf" srcId="{E5CAB147-7120-4EBC-9767-08D2120CA38A}" destId="{794CDE39-A3D8-433E-9977-7BA61EC26113}" srcOrd="0" destOrd="0" presId="urn:microsoft.com/office/officeart/2005/8/layout/vList3"/>
    <dgm:cxn modelId="{8A85DED7-699E-409E-AF10-6A0754AB380A}" type="presParOf" srcId="{E5CAB147-7120-4EBC-9767-08D2120CA38A}" destId="{651B19BD-357A-4EC0-BF2C-8D7CCC51C963}" srcOrd="1" destOrd="0" presId="urn:microsoft.com/office/officeart/2005/8/layout/vList3"/>
    <dgm:cxn modelId="{2E3AE219-30BE-4459-96FC-736C19A1AF44}" type="presParOf" srcId="{D5AAC96F-3F6D-4078-AFB5-C92A427C6070}" destId="{5A95D461-9C49-4618-AAE6-9B84B2BD9057}" srcOrd="3" destOrd="0" presId="urn:microsoft.com/office/officeart/2005/8/layout/vList3"/>
    <dgm:cxn modelId="{227B519C-C943-41AF-8540-89678EC2D694}" type="presParOf" srcId="{D5AAC96F-3F6D-4078-AFB5-C92A427C6070}" destId="{32A46C4C-C7B7-4CC1-AFEA-121B86A5F149}" srcOrd="4" destOrd="0" presId="urn:microsoft.com/office/officeart/2005/8/layout/vList3"/>
    <dgm:cxn modelId="{D94F877B-24F0-43EF-9C35-1BE7B2DEBBDB}" type="presParOf" srcId="{32A46C4C-C7B7-4CC1-AFEA-121B86A5F149}" destId="{F28D05B7-28C5-41D8-9EC2-1D83070539E5}" srcOrd="0" destOrd="0" presId="urn:microsoft.com/office/officeart/2005/8/layout/vList3"/>
    <dgm:cxn modelId="{E3BE86A4-7A0B-4CF6-AC6B-0331EB41AF6A}" type="presParOf" srcId="{32A46C4C-C7B7-4CC1-AFEA-121B86A5F149}" destId="{3EC04741-5485-48A7-BEBF-593B5B69D05E}" srcOrd="1" destOrd="0" presId="urn:microsoft.com/office/officeart/2005/8/layout/vList3"/>
    <dgm:cxn modelId="{B6FA4150-AF48-434F-9611-F092441519FA}" type="presParOf" srcId="{D5AAC96F-3F6D-4078-AFB5-C92A427C6070}" destId="{9EF17959-7D7D-44A1-B7E4-EFF0A68045CA}" srcOrd="5" destOrd="0" presId="urn:microsoft.com/office/officeart/2005/8/layout/vList3"/>
    <dgm:cxn modelId="{229B3131-766D-4939-8865-844FF90D510D}" type="presParOf" srcId="{D5AAC96F-3F6D-4078-AFB5-C92A427C6070}" destId="{2B1132A0-540F-430A-81A7-DEA7FC5192DB}" srcOrd="6" destOrd="0" presId="urn:microsoft.com/office/officeart/2005/8/layout/vList3"/>
    <dgm:cxn modelId="{0F9A40A0-43B6-4479-9034-EA5310A71538}" type="presParOf" srcId="{2B1132A0-540F-430A-81A7-DEA7FC5192DB}" destId="{E7F3FFC0-3FCC-4C79-9EB6-E07324984D9B}" srcOrd="0" destOrd="0" presId="urn:microsoft.com/office/officeart/2005/8/layout/vList3"/>
    <dgm:cxn modelId="{D5A262E5-06BB-4642-9782-096C33BA264E}" type="presParOf" srcId="{2B1132A0-540F-430A-81A7-DEA7FC5192DB}" destId="{E43D669D-BEB8-4B98-934F-540CDAB41184}" srcOrd="1" destOrd="0" presId="urn:microsoft.com/office/officeart/2005/8/layout/vList3"/>
    <dgm:cxn modelId="{EA0C3076-87AC-4ED7-934D-569AD0E14983}" type="presParOf" srcId="{D5AAC96F-3F6D-4078-AFB5-C92A427C6070}" destId="{6B86F0FA-7560-4B40-AC47-7DB39C049625}" srcOrd="7" destOrd="0" presId="urn:microsoft.com/office/officeart/2005/8/layout/vList3"/>
    <dgm:cxn modelId="{5A0E63E2-1BC4-42ED-A39F-FF7EF3EA9BBA}" type="presParOf" srcId="{D5AAC96F-3F6D-4078-AFB5-C92A427C6070}" destId="{81FA2C61-289C-4577-80E5-EABC527EFD7E}" srcOrd="8" destOrd="0" presId="urn:microsoft.com/office/officeart/2005/8/layout/vList3"/>
    <dgm:cxn modelId="{0D2F5E43-31C6-4509-8252-DA70620DA7E1}" type="presParOf" srcId="{81FA2C61-289C-4577-80E5-EABC527EFD7E}" destId="{C2C4B61F-94C3-4701-851E-029285EA509B}" srcOrd="0" destOrd="0" presId="urn:microsoft.com/office/officeart/2005/8/layout/vList3"/>
    <dgm:cxn modelId="{C4A15713-2CFD-43B9-974E-9948AC0F0FE3}" type="presParOf" srcId="{81FA2C61-289C-4577-80E5-EABC527EFD7E}" destId="{0F2A7E35-E731-4CC4-8B02-6EFDE7828650}" srcOrd="1" destOrd="0" presId="urn:microsoft.com/office/officeart/2005/8/layout/vList3"/>
    <dgm:cxn modelId="{ECDFE8CF-1DA0-4EA2-B09D-86CDA5423EAB}" type="presParOf" srcId="{D5AAC96F-3F6D-4078-AFB5-C92A427C6070}" destId="{83E720F2-0D10-4214-B58B-13E024962B8B}" srcOrd="9" destOrd="0" presId="urn:microsoft.com/office/officeart/2005/8/layout/vList3"/>
    <dgm:cxn modelId="{8B0F3676-5C5E-4FA2-BB00-BD04B76020A1}" type="presParOf" srcId="{D5AAC96F-3F6D-4078-AFB5-C92A427C6070}" destId="{B80AB22B-52F1-4DE5-B9EB-651E7A79686C}" srcOrd="10" destOrd="0" presId="urn:microsoft.com/office/officeart/2005/8/layout/vList3"/>
    <dgm:cxn modelId="{7C5873A4-8857-45DA-8151-CC86BE29DF66}" type="presParOf" srcId="{B80AB22B-52F1-4DE5-B9EB-651E7A79686C}" destId="{89B61A7C-6664-4BD2-9E10-C8A4DA29CD16}" srcOrd="0" destOrd="0" presId="urn:microsoft.com/office/officeart/2005/8/layout/vList3"/>
    <dgm:cxn modelId="{FE57D79E-DC54-4852-8A02-2FE105382CF6}" type="presParOf" srcId="{B80AB22B-52F1-4DE5-B9EB-651E7A79686C}" destId="{9013341E-E808-454F-803C-FC69498CEF67}" srcOrd="1" destOrd="0" presId="urn:microsoft.com/office/officeart/2005/8/layout/vList3"/>
    <dgm:cxn modelId="{51193DF4-FD58-4E6D-8B93-387BC6525986}" type="presParOf" srcId="{D5AAC96F-3F6D-4078-AFB5-C92A427C6070}" destId="{52924830-EEC8-4756-8284-C6DA295C3ED4}" srcOrd="11" destOrd="0" presId="urn:microsoft.com/office/officeart/2005/8/layout/vList3"/>
    <dgm:cxn modelId="{D48F5844-E80F-483C-848F-A35E01846B82}" type="presParOf" srcId="{D5AAC96F-3F6D-4078-AFB5-C92A427C6070}" destId="{91D72864-BDC4-49FB-8C95-6D7B5E894BA7}" srcOrd="12" destOrd="0" presId="urn:microsoft.com/office/officeart/2005/8/layout/vList3"/>
    <dgm:cxn modelId="{EA20A293-B3D9-4F73-851F-CDADB69582FD}" type="presParOf" srcId="{91D72864-BDC4-49FB-8C95-6D7B5E894BA7}" destId="{6241CD5F-FB42-44EA-9310-32D32F6369B3}" srcOrd="0" destOrd="0" presId="urn:microsoft.com/office/officeart/2005/8/layout/vList3"/>
    <dgm:cxn modelId="{827BD457-C506-478A-A6ED-1770CEAA5607}" type="presParOf" srcId="{91D72864-BDC4-49FB-8C95-6D7B5E894BA7}" destId="{84683E3B-8070-48D7-B0F1-616F2158465D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6E7CD83-624A-4B2E-BA89-27E53F473E0C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F92BDDED-3342-4BEF-8818-923369354FF8}">
      <dgm:prSet phldrT="[Text]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cs-CZ" dirty="0" smtClean="0"/>
            <a:t>Starostové  Mikroregionu Krnovsko podpořili šachy.</a:t>
          </a:r>
          <a:endParaRPr lang="cs-CZ" dirty="0"/>
        </a:p>
      </dgm:t>
    </dgm:pt>
    <dgm:pt modelId="{CCDF5BFD-5B9E-4B8F-97B1-635660F68BB2}" type="parTrans" cxnId="{83D4F4E5-33C4-48E2-8781-7FA6A75EBE0C}">
      <dgm:prSet/>
      <dgm:spPr/>
      <dgm:t>
        <a:bodyPr/>
        <a:lstStyle/>
        <a:p>
          <a:endParaRPr lang="cs-CZ"/>
        </a:p>
      </dgm:t>
    </dgm:pt>
    <dgm:pt modelId="{A39CB631-7D8D-4330-8042-3690BAE0C438}" type="sibTrans" cxnId="{83D4F4E5-33C4-48E2-8781-7FA6A75EBE0C}">
      <dgm:prSet/>
      <dgm:spPr/>
      <dgm:t>
        <a:bodyPr/>
        <a:lstStyle/>
        <a:p>
          <a:endParaRPr lang="cs-CZ"/>
        </a:p>
      </dgm:t>
    </dgm:pt>
    <dgm:pt modelId="{FB4A2F13-71EF-4BE6-A014-9DA15DB7531C}">
      <dgm:prSet phldrT="[Text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cs-CZ" dirty="0" smtClean="0"/>
            <a:t>V roce 2015  i 2016 uvolnil MK 100.000 Kč.</a:t>
          </a:r>
          <a:endParaRPr lang="cs-CZ" dirty="0">
            <a:solidFill>
              <a:srgbClr val="FF0000"/>
            </a:solidFill>
          </a:endParaRPr>
        </a:p>
      </dgm:t>
    </dgm:pt>
    <dgm:pt modelId="{1F81D351-259A-451A-A51D-C64C3BA4F7B1}" type="parTrans" cxnId="{7F60FEBD-5EF2-49AD-ABF7-A8BDAAFCF356}">
      <dgm:prSet/>
      <dgm:spPr/>
      <dgm:t>
        <a:bodyPr/>
        <a:lstStyle/>
        <a:p>
          <a:endParaRPr lang="cs-CZ"/>
        </a:p>
      </dgm:t>
    </dgm:pt>
    <dgm:pt modelId="{82974417-477C-47CE-887D-BA88FF7DB5CD}" type="sibTrans" cxnId="{7F60FEBD-5EF2-49AD-ABF7-A8BDAAFCF356}">
      <dgm:prSet/>
      <dgm:spPr/>
      <dgm:t>
        <a:bodyPr/>
        <a:lstStyle/>
        <a:p>
          <a:endParaRPr lang="cs-CZ"/>
        </a:p>
      </dgm:t>
    </dgm:pt>
    <dgm:pt modelId="{344A0A1B-7DBD-4526-940B-29B437E1E6F0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Všechny prostředky šly na  nákup materiálu pro školy a školky.</a:t>
          </a:r>
          <a:endParaRPr lang="cs-CZ" dirty="0"/>
        </a:p>
      </dgm:t>
    </dgm:pt>
    <dgm:pt modelId="{ECC56EDA-DFF2-4508-905A-46E6BCC117B6}" type="parTrans" cxnId="{786A737F-0C5F-45E1-98B0-E26C33D181DA}">
      <dgm:prSet/>
      <dgm:spPr/>
      <dgm:t>
        <a:bodyPr/>
        <a:lstStyle/>
        <a:p>
          <a:endParaRPr lang="cs-CZ"/>
        </a:p>
      </dgm:t>
    </dgm:pt>
    <dgm:pt modelId="{AAFD0194-F8D2-4B95-94F5-B38813ECA1AA}" type="sibTrans" cxnId="{786A737F-0C5F-45E1-98B0-E26C33D181DA}">
      <dgm:prSet/>
      <dgm:spPr/>
      <dgm:t>
        <a:bodyPr/>
        <a:lstStyle/>
        <a:p>
          <a:endParaRPr lang="cs-CZ"/>
        </a:p>
      </dgm:t>
    </dgm:pt>
    <dgm:pt modelId="{F09AF805-BF9F-4069-A030-2AE856C2E60E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cs-CZ" dirty="0" smtClean="0"/>
            <a:t>Díky podpoře vstoupilo do systému už 10 škol  a  4 MŠ.</a:t>
          </a:r>
          <a:endParaRPr lang="cs-CZ" dirty="0"/>
        </a:p>
      </dgm:t>
    </dgm:pt>
    <dgm:pt modelId="{F2433302-0CEC-48E0-B69D-BAD7495D8013}" type="parTrans" cxnId="{FFC24662-A091-4E79-BBCD-682BC237FAAB}">
      <dgm:prSet/>
      <dgm:spPr/>
      <dgm:t>
        <a:bodyPr/>
        <a:lstStyle/>
        <a:p>
          <a:endParaRPr lang="cs-CZ"/>
        </a:p>
      </dgm:t>
    </dgm:pt>
    <dgm:pt modelId="{07CB71E9-C90E-4EE7-A1E9-582D783283EA}" type="sibTrans" cxnId="{FFC24662-A091-4E79-BBCD-682BC237FAAB}">
      <dgm:prSet/>
      <dgm:spPr/>
      <dgm:t>
        <a:bodyPr/>
        <a:lstStyle/>
        <a:p>
          <a:endParaRPr lang="cs-CZ"/>
        </a:p>
      </dgm:t>
    </dgm:pt>
    <dgm:pt modelId="{468742FF-BFAA-46A9-AD4F-E665F14EFDCA}">
      <dgm:prSet phldrT="[Text]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cs-CZ" dirty="0" err="1" smtClean="0"/>
            <a:t>Městska</a:t>
          </a:r>
          <a:r>
            <a:rPr lang="cs-CZ" dirty="0" smtClean="0"/>
            <a:t> a obce podporují šachy prostřednictvím  grantů.</a:t>
          </a:r>
          <a:endParaRPr lang="cs-CZ" dirty="0"/>
        </a:p>
      </dgm:t>
    </dgm:pt>
    <dgm:pt modelId="{215068D3-B5DB-45B7-9CB0-FC863F750497}" type="parTrans" cxnId="{8EEF3379-D1D4-420D-A829-24FDB83EA7B4}">
      <dgm:prSet/>
      <dgm:spPr/>
      <dgm:t>
        <a:bodyPr/>
        <a:lstStyle/>
        <a:p>
          <a:endParaRPr lang="cs-CZ"/>
        </a:p>
      </dgm:t>
    </dgm:pt>
    <dgm:pt modelId="{DBD70414-6398-4FC9-A6FB-4AED2CA1524D}" type="sibTrans" cxnId="{8EEF3379-D1D4-420D-A829-24FDB83EA7B4}">
      <dgm:prSet/>
      <dgm:spPr/>
      <dgm:t>
        <a:bodyPr/>
        <a:lstStyle/>
        <a:p>
          <a:endParaRPr lang="cs-CZ"/>
        </a:p>
      </dgm:t>
    </dgm:pt>
    <dgm:pt modelId="{F12036ED-D89E-47C1-9590-A70B00038E28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cs-CZ" dirty="0" smtClean="0"/>
            <a:t>KTCM v Městě Albrechticích dnes koordinuje  celou oblast.</a:t>
          </a:r>
          <a:endParaRPr lang="cs-CZ" dirty="0"/>
        </a:p>
      </dgm:t>
    </dgm:pt>
    <dgm:pt modelId="{AD02FDEE-711F-4128-BF1F-8F2CF7B9677B}" type="parTrans" cxnId="{65F9FA8D-B87A-4C5F-9F25-2CB164B0B1E4}">
      <dgm:prSet/>
      <dgm:spPr/>
      <dgm:t>
        <a:bodyPr/>
        <a:lstStyle/>
        <a:p>
          <a:endParaRPr lang="cs-CZ"/>
        </a:p>
      </dgm:t>
    </dgm:pt>
    <dgm:pt modelId="{E5F15857-87E0-4D99-85AD-A1F58AB58CDD}" type="sibTrans" cxnId="{65F9FA8D-B87A-4C5F-9F25-2CB164B0B1E4}">
      <dgm:prSet/>
      <dgm:spPr/>
      <dgm:t>
        <a:bodyPr/>
        <a:lstStyle/>
        <a:p>
          <a:endParaRPr lang="cs-CZ"/>
        </a:p>
      </dgm:t>
    </dgm:pt>
    <dgm:pt modelId="{92350B91-ED31-4014-AD8D-B89AD4AEA86A}">
      <dgm:prSet phldrT="[Text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cs-CZ" dirty="0" smtClean="0"/>
            <a:t>Okresní svaz pořádá seriál 6 Velkých cen  okresu Bruntál.</a:t>
          </a:r>
          <a:endParaRPr lang="cs-CZ" dirty="0"/>
        </a:p>
      </dgm:t>
    </dgm:pt>
    <dgm:pt modelId="{D847D368-CAC3-4A2F-9681-686816D9FFB5}" type="parTrans" cxnId="{D639819E-B9A0-40CC-8285-D1D57D6910A4}">
      <dgm:prSet/>
      <dgm:spPr/>
      <dgm:t>
        <a:bodyPr/>
        <a:lstStyle/>
        <a:p>
          <a:endParaRPr lang="cs-CZ"/>
        </a:p>
      </dgm:t>
    </dgm:pt>
    <dgm:pt modelId="{B96FA1B8-5872-4166-9265-9660BEA27B2E}" type="sibTrans" cxnId="{D639819E-B9A0-40CC-8285-D1D57D6910A4}">
      <dgm:prSet/>
      <dgm:spPr/>
      <dgm:t>
        <a:bodyPr/>
        <a:lstStyle/>
        <a:p>
          <a:endParaRPr lang="cs-CZ"/>
        </a:p>
      </dgm:t>
    </dgm:pt>
    <dgm:pt modelId="{134E5119-EA06-4433-952A-D53D25677F95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cs-CZ" dirty="0" smtClean="0"/>
            <a:t>Program „Šachy do škol“ dodal vstupní  metodiky.</a:t>
          </a:r>
          <a:endParaRPr lang="cs-CZ" dirty="0"/>
        </a:p>
      </dgm:t>
    </dgm:pt>
    <dgm:pt modelId="{0CED6606-3CE0-495D-A0F5-7B8E7078ACF5}" type="parTrans" cxnId="{BD920321-F30D-4980-B662-357BB5C73145}">
      <dgm:prSet/>
      <dgm:spPr/>
      <dgm:t>
        <a:bodyPr/>
        <a:lstStyle/>
        <a:p>
          <a:endParaRPr lang="cs-CZ"/>
        </a:p>
      </dgm:t>
    </dgm:pt>
    <dgm:pt modelId="{3DED596B-B786-4690-A5D2-AB94BBA4F69D}" type="sibTrans" cxnId="{BD920321-F30D-4980-B662-357BB5C73145}">
      <dgm:prSet/>
      <dgm:spPr/>
      <dgm:t>
        <a:bodyPr/>
        <a:lstStyle/>
        <a:p>
          <a:endParaRPr lang="cs-CZ"/>
        </a:p>
      </dgm:t>
    </dgm:pt>
    <dgm:pt modelId="{D5AAC96F-3F6D-4078-AFB5-C92A427C6070}" type="pres">
      <dgm:prSet presAssocID="{86E7CD83-624A-4B2E-BA89-27E53F473E0C}" presName="linearFlow" presStyleCnt="0">
        <dgm:presLayoutVars>
          <dgm:dir/>
          <dgm:resizeHandles val="exact"/>
        </dgm:presLayoutVars>
      </dgm:prSet>
      <dgm:spPr/>
    </dgm:pt>
    <dgm:pt modelId="{D2A2FC23-62EC-47E3-866D-7FEB56476F14}" type="pres">
      <dgm:prSet presAssocID="{F92BDDED-3342-4BEF-8818-923369354FF8}" presName="composite" presStyleCnt="0"/>
      <dgm:spPr/>
    </dgm:pt>
    <dgm:pt modelId="{3C2C6A15-4B1D-4994-B59C-9D8CBD4C74B5}" type="pres">
      <dgm:prSet presAssocID="{F92BDDED-3342-4BEF-8818-923369354FF8}" presName="imgShp" presStyleLbl="fgImgPlace1" presStyleIdx="0" presStyleCnt="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</dgm:pt>
    <dgm:pt modelId="{C0DEA9FA-8C86-4171-9624-D8547EB6B38D}" type="pres">
      <dgm:prSet presAssocID="{F92BDDED-3342-4BEF-8818-923369354FF8}" presName="txShp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A1FA489-001B-4D18-B5E5-43622431C5C8}" type="pres">
      <dgm:prSet presAssocID="{A39CB631-7D8D-4330-8042-3690BAE0C438}" presName="spacing" presStyleCnt="0"/>
      <dgm:spPr/>
    </dgm:pt>
    <dgm:pt modelId="{E5CAB147-7120-4EBC-9767-08D2120CA38A}" type="pres">
      <dgm:prSet presAssocID="{FB4A2F13-71EF-4BE6-A014-9DA15DB7531C}" presName="composite" presStyleCnt="0"/>
      <dgm:spPr/>
    </dgm:pt>
    <dgm:pt modelId="{794CDE39-A3D8-433E-9977-7BA61EC26113}" type="pres">
      <dgm:prSet presAssocID="{FB4A2F13-71EF-4BE6-A014-9DA15DB7531C}" presName="imgShp" presStyleLbl="fgImgPlace1" presStyleIdx="1" presStyleCnt="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</dgm:pt>
    <dgm:pt modelId="{651B19BD-357A-4EC0-BF2C-8D7CCC51C963}" type="pres">
      <dgm:prSet presAssocID="{FB4A2F13-71EF-4BE6-A014-9DA15DB7531C}" presName="txShp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A95D461-9C49-4618-AAE6-9B84B2BD9057}" type="pres">
      <dgm:prSet presAssocID="{82974417-477C-47CE-887D-BA88FF7DB5CD}" presName="spacing" presStyleCnt="0"/>
      <dgm:spPr/>
    </dgm:pt>
    <dgm:pt modelId="{32A46C4C-C7B7-4CC1-AFEA-121B86A5F149}" type="pres">
      <dgm:prSet presAssocID="{344A0A1B-7DBD-4526-940B-29B437E1E6F0}" presName="composite" presStyleCnt="0"/>
      <dgm:spPr/>
    </dgm:pt>
    <dgm:pt modelId="{F28D05B7-28C5-41D8-9EC2-1D83070539E5}" type="pres">
      <dgm:prSet presAssocID="{344A0A1B-7DBD-4526-940B-29B437E1E6F0}" presName="imgShp" presStyleLbl="fgImgPlace1" presStyleIdx="2" presStyleCnt="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</dgm:pt>
    <dgm:pt modelId="{3EC04741-5485-48A7-BEBF-593B5B69D05E}" type="pres">
      <dgm:prSet presAssocID="{344A0A1B-7DBD-4526-940B-29B437E1E6F0}" presName="txShp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EF17959-7D7D-44A1-B7E4-EFF0A68045CA}" type="pres">
      <dgm:prSet presAssocID="{AAFD0194-F8D2-4B95-94F5-B38813ECA1AA}" presName="spacing" presStyleCnt="0"/>
      <dgm:spPr/>
    </dgm:pt>
    <dgm:pt modelId="{2B1132A0-540F-430A-81A7-DEA7FC5192DB}" type="pres">
      <dgm:prSet presAssocID="{F09AF805-BF9F-4069-A030-2AE856C2E60E}" presName="composite" presStyleCnt="0"/>
      <dgm:spPr/>
    </dgm:pt>
    <dgm:pt modelId="{E7F3FFC0-3FCC-4C79-9EB6-E07324984D9B}" type="pres">
      <dgm:prSet presAssocID="{F09AF805-BF9F-4069-A030-2AE856C2E60E}" presName="imgShp" presStyleLbl="fgImgPlace1" presStyleIdx="3" presStyleCnt="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</dgm:pt>
    <dgm:pt modelId="{E43D669D-BEB8-4B98-934F-540CDAB41184}" type="pres">
      <dgm:prSet presAssocID="{F09AF805-BF9F-4069-A030-2AE856C2E60E}" presName="txShp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B86F0FA-7560-4B40-AC47-7DB39C049625}" type="pres">
      <dgm:prSet presAssocID="{07CB71E9-C90E-4EE7-A1E9-582D783283EA}" presName="spacing" presStyleCnt="0"/>
      <dgm:spPr/>
    </dgm:pt>
    <dgm:pt modelId="{81FA2C61-289C-4577-80E5-EABC527EFD7E}" type="pres">
      <dgm:prSet presAssocID="{468742FF-BFAA-46A9-AD4F-E665F14EFDCA}" presName="composite" presStyleCnt="0"/>
      <dgm:spPr/>
    </dgm:pt>
    <dgm:pt modelId="{C2C4B61F-94C3-4701-851E-029285EA509B}" type="pres">
      <dgm:prSet presAssocID="{468742FF-BFAA-46A9-AD4F-E665F14EFDCA}" presName="imgShp" presStyleLbl="fgImgPlace1" presStyleIdx="4" presStyleCnt="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</dgm:pt>
    <dgm:pt modelId="{0F2A7E35-E731-4CC4-8B02-6EFDE7828650}" type="pres">
      <dgm:prSet presAssocID="{468742FF-BFAA-46A9-AD4F-E665F14EFDCA}" presName="txShp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3E720F2-0D10-4214-B58B-13E024962B8B}" type="pres">
      <dgm:prSet presAssocID="{DBD70414-6398-4FC9-A6FB-4AED2CA1524D}" presName="spacing" presStyleCnt="0"/>
      <dgm:spPr/>
    </dgm:pt>
    <dgm:pt modelId="{B80AB22B-52F1-4DE5-B9EB-651E7A79686C}" type="pres">
      <dgm:prSet presAssocID="{F12036ED-D89E-47C1-9590-A70B00038E28}" presName="composite" presStyleCnt="0"/>
      <dgm:spPr/>
    </dgm:pt>
    <dgm:pt modelId="{89B61A7C-6664-4BD2-9E10-C8A4DA29CD16}" type="pres">
      <dgm:prSet presAssocID="{F12036ED-D89E-47C1-9590-A70B00038E28}" presName="imgShp" presStyleLbl="fgImgPlace1" presStyleIdx="5" presStyleCnt="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</dgm:pt>
    <dgm:pt modelId="{9013341E-E808-454F-803C-FC69498CEF67}" type="pres">
      <dgm:prSet presAssocID="{F12036ED-D89E-47C1-9590-A70B00038E28}" presName="txShp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2924830-EEC8-4756-8284-C6DA295C3ED4}" type="pres">
      <dgm:prSet presAssocID="{E5F15857-87E0-4D99-85AD-A1F58AB58CDD}" presName="spacing" presStyleCnt="0"/>
      <dgm:spPr/>
    </dgm:pt>
    <dgm:pt modelId="{91D72864-BDC4-49FB-8C95-6D7B5E894BA7}" type="pres">
      <dgm:prSet presAssocID="{92350B91-ED31-4014-AD8D-B89AD4AEA86A}" presName="composite" presStyleCnt="0"/>
      <dgm:spPr/>
    </dgm:pt>
    <dgm:pt modelId="{6241CD5F-FB42-44EA-9310-32D32F6369B3}" type="pres">
      <dgm:prSet presAssocID="{92350B91-ED31-4014-AD8D-B89AD4AEA86A}" presName="imgShp" presStyleLbl="fgImgPlace1" presStyleIdx="6" presStyleCnt="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</dgm:pt>
    <dgm:pt modelId="{84683E3B-8070-48D7-B0F1-616F2158465D}" type="pres">
      <dgm:prSet presAssocID="{92350B91-ED31-4014-AD8D-B89AD4AEA86A}" presName="txShp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3FE307C-B819-4005-B1C2-3B82E17C561B}" type="pres">
      <dgm:prSet presAssocID="{B96FA1B8-5872-4166-9265-9660BEA27B2E}" presName="spacing" presStyleCnt="0"/>
      <dgm:spPr/>
    </dgm:pt>
    <dgm:pt modelId="{C9B51B46-6583-4C86-9B0E-2E38FB21719C}" type="pres">
      <dgm:prSet presAssocID="{134E5119-EA06-4433-952A-D53D25677F95}" presName="composite" presStyleCnt="0"/>
      <dgm:spPr/>
    </dgm:pt>
    <dgm:pt modelId="{3C5F9ECE-B3D0-4F8B-BC67-65B3A311FC50}" type="pres">
      <dgm:prSet presAssocID="{134E5119-EA06-4433-952A-D53D25677F95}" presName="imgShp" presStyleLbl="fgImgPlace1" presStyleIdx="7" presStyleCnt="8"/>
      <dgm:spPr/>
    </dgm:pt>
    <dgm:pt modelId="{C97D2AB7-65DE-4152-8610-A876C2F1884F}" type="pres">
      <dgm:prSet presAssocID="{134E5119-EA06-4433-952A-D53D25677F95}" presName="txShp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533BB17B-9C25-4B03-904D-92BE865F5A5F}" type="presOf" srcId="{F12036ED-D89E-47C1-9590-A70B00038E28}" destId="{9013341E-E808-454F-803C-FC69498CEF67}" srcOrd="0" destOrd="0" presId="urn:microsoft.com/office/officeart/2005/8/layout/vList3"/>
    <dgm:cxn modelId="{83D4F4E5-33C4-48E2-8781-7FA6A75EBE0C}" srcId="{86E7CD83-624A-4B2E-BA89-27E53F473E0C}" destId="{F92BDDED-3342-4BEF-8818-923369354FF8}" srcOrd="0" destOrd="0" parTransId="{CCDF5BFD-5B9E-4B8F-97B1-635660F68BB2}" sibTransId="{A39CB631-7D8D-4330-8042-3690BAE0C438}"/>
    <dgm:cxn modelId="{FE0E21B3-E5C1-41AF-A188-27E041BFEA9E}" type="presOf" srcId="{F92BDDED-3342-4BEF-8818-923369354FF8}" destId="{C0DEA9FA-8C86-4171-9624-D8547EB6B38D}" srcOrd="0" destOrd="0" presId="urn:microsoft.com/office/officeart/2005/8/layout/vList3"/>
    <dgm:cxn modelId="{786A737F-0C5F-45E1-98B0-E26C33D181DA}" srcId="{86E7CD83-624A-4B2E-BA89-27E53F473E0C}" destId="{344A0A1B-7DBD-4526-940B-29B437E1E6F0}" srcOrd="2" destOrd="0" parTransId="{ECC56EDA-DFF2-4508-905A-46E6BCC117B6}" sibTransId="{AAFD0194-F8D2-4B95-94F5-B38813ECA1AA}"/>
    <dgm:cxn modelId="{FFC24662-A091-4E79-BBCD-682BC237FAAB}" srcId="{86E7CD83-624A-4B2E-BA89-27E53F473E0C}" destId="{F09AF805-BF9F-4069-A030-2AE856C2E60E}" srcOrd="3" destOrd="0" parTransId="{F2433302-0CEC-48E0-B69D-BAD7495D8013}" sibTransId="{07CB71E9-C90E-4EE7-A1E9-582D783283EA}"/>
    <dgm:cxn modelId="{94760BDD-F918-4D45-9074-F8BD34573D11}" type="presOf" srcId="{86E7CD83-624A-4B2E-BA89-27E53F473E0C}" destId="{D5AAC96F-3F6D-4078-AFB5-C92A427C6070}" srcOrd="0" destOrd="0" presId="urn:microsoft.com/office/officeart/2005/8/layout/vList3"/>
    <dgm:cxn modelId="{D639819E-B9A0-40CC-8285-D1D57D6910A4}" srcId="{86E7CD83-624A-4B2E-BA89-27E53F473E0C}" destId="{92350B91-ED31-4014-AD8D-B89AD4AEA86A}" srcOrd="6" destOrd="0" parTransId="{D847D368-CAC3-4A2F-9681-686816D9FFB5}" sibTransId="{B96FA1B8-5872-4166-9265-9660BEA27B2E}"/>
    <dgm:cxn modelId="{0E993D12-60D3-4E5A-905A-0D615A9E046B}" type="presOf" srcId="{F09AF805-BF9F-4069-A030-2AE856C2E60E}" destId="{E43D669D-BEB8-4B98-934F-540CDAB41184}" srcOrd="0" destOrd="0" presId="urn:microsoft.com/office/officeart/2005/8/layout/vList3"/>
    <dgm:cxn modelId="{7F60FEBD-5EF2-49AD-ABF7-A8BDAAFCF356}" srcId="{86E7CD83-624A-4B2E-BA89-27E53F473E0C}" destId="{FB4A2F13-71EF-4BE6-A014-9DA15DB7531C}" srcOrd="1" destOrd="0" parTransId="{1F81D351-259A-451A-A51D-C64C3BA4F7B1}" sibTransId="{82974417-477C-47CE-887D-BA88FF7DB5CD}"/>
    <dgm:cxn modelId="{95CF75A2-8C82-461B-BC30-0B46B3C3276B}" type="presOf" srcId="{134E5119-EA06-4433-952A-D53D25677F95}" destId="{C97D2AB7-65DE-4152-8610-A876C2F1884F}" srcOrd="0" destOrd="0" presId="urn:microsoft.com/office/officeart/2005/8/layout/vList3"/>
    <dgm:cxn modelId="{CDB5C354-149D-4FD6-8DC4-CB071C31B21B}" type="presOf" srcId="{344A0A1B-7DBD-4526-940B-29B437E1E6F0}" destId="{3EC04741-5485-48A7-BEBF-593B5B69D05E}" srcOrd="0" destOrd="0" presId="urn:microsoft.com/office/officeart/2005/8/layout/vList3"/>
    <dgm:cxn modelId="{8EEF3379-D1D4-420D-A829-24FDB83EA7B4}" srcId="{86E7CD83-624A-4B2E-BA89-27E53F473E0C}" destId="{468742FF-BFAA-46A9-AD4F-E665F14EFDCA}" srcOrd="4" destOrd="0" parTransId="{215068D3-B5DB-45B7-9CB0-FC863F750497}" sibTransId="{DBD70414-6398-4FC9-A6FB-4AED2CA1524D}"/>
    <dgm:cxn modelId="{BD920321-F30D-4980-B662-357BB5C73145}" srcId="{86E7CD83-624A-4B2E-BA89-27E53F473E0C}" destId="{134E5119-EA06-4433-952A-D53D25677F95}" srcOrd="7" destOrd="0" parTransId="{0CED6606-3CE0-495D-A0F5-7B8E7078ACF5}" sibTransId="{3DED596B-B786-4690-A5D2-AB94BBA4F69D}"/>
    <dgm:cxn modelId="{65F9FA8D-B87A-4C5F-9F25-2CB164B0B1E4}" srcId="{86E7CD83-624A-4B2E-BA89-27E53F473E0C}" destId="{F12036ED-D89E-47C1-9590-A70B00038E28}" srcOrd="5" destOrd="0" parTransId="{AD02FDEE-711F-4128-BF1F-8F2CF7B9677B}" sibTransId="{E5F15857-87E0-4D99-85AD-A1F58AB58CDD}"/>
    <dgm:cxn modelId="{154AE02D-9977-4A47-8665-4438CCBEBCBF}" type="presOf" srcId="{468742FF-BFAA-46A9-AD4F-E665F14EFDCA}" destId="{0F2A7E35-E731-4CC4-8B02-6EFDE7828650}" srcOrd="0" destOrd="0" presId="urn:microsoft.com/office/officeart/2005/8/layout/vList3"/>
    <dgm:cxn modelId="{FD47037F-05BC-43C9-B81B-9CE37A9F52AA}" type="presOf" srcId="{FB4A2F13-71EF-4BE6-A014-9DA15DB7531C}" destId="{651B19BD-357A-4EC0-BF2C-8D7CCC51C963}" srcOrd="0" destOrd="0" presId="urn:microsoft.com/office/officeart/2005/8/layout/vList3"/>
    <dgm:cxn modelId="{641B1F42-4C49-42E0-B956-5F82DD17B27D}" type="presOf" srcId="{92350B91-ED31-4014-AD8D-B89AD4AEA86A}" destId="{84683E3B-8070-48D7-B0F1-616F2158465D}" srcOrd="0" destOrd="0" presId="urn:microsoft.com/office/officeart/2005/8/layout/vList3"/>
    <dgm:cxn modelId="{CC1D8086-135C-4BB1-8772-C8CCFB4347B1}" type="presParOf" srcId="{D5AAC96F-3F6D-4078-AFB5-C92A427C6070}" destId="{D2A2FC23-62EC-47E3-866D-7FEB56476F14}" srcOrd="0" destOrd="0" presId="urn:microsoft.com/office/officeart/2005/8/layout/vList3"/>
    <dgm:cxn modelId="{532A293F-9D7C-48E0-ABDF-A4FB781E0F1C}" type="presParOf" srcId="{D2A2FC23-62EC-47E3-866D-7FEB56476F14}" destId="{3C2C6A15-4B1D-4994-B59C-9D8CBD4C74B5}" srcOrd="0" destOrd="0" presId="urn:microsoft.com/office/officeart/2005/8/layout/vList3"/>
    <dgm:cxn modelId="{8FB9BBFC-594B-4A21-8EC6-F9E2B043A491}" type="presParOf" srcId="{D2A2FC23-62EC-47E3-866D-7FEB56476F14}" destId="{C0DEA9FA-8C86-4171-9624-D8547EB6B38D}" srcOrd="1" destOrd="0" presId="urn:microsoft.com/office/officeart/2005/8/layout/vList3"/>
    <dgm:cxn modelId="{3695C59B-4CAD-402D-823B-E11FE7490161}" type="presParOf" srcId="{D5AAC96F-3F6D-4078-AFB5-C92A427C6070}" destId="{5A1FA489-001B-4D18-B5E5-43622431C5C8}" srcOrd="1" destOrd="0" presId="urn:microsoft.com/office/officeart/2005/8/layout/vList3"/>
    <dgm:cxn modelId="{BDA410F0-89B8-4665-A005-2D46D7D30F39}" type="presParOf" srcId="{D5AAC96F-3F6D-4078-AFB5-C92A427C6070}" destId="{E5CAB147-7120-4EBC-9767-08D2120CA38A}" srcOrd="2" destOrd="0" presId="urn:microsoft.com/office/officeart/2005/8/layout/vList3"/>
    <dgm:cxn modelId="{02D00EC1-463A-4A22-981D-361E1D67A751}" type="presParOf" srcId="{E5CAB147-7120-4EBC-9767-08D2120CA38A}" destId="{794CDE39-A3D8-433E-9977-7BA61EC26113}" srcOrd="0" destOrd="0" presId="urn:microsoft.com/office/officeart/2005/8/layout/vList3"/>
    <dgm:cxn modelId="{B464F8CE-0482-4937-85DA-81CAC5D228BD}" type="presParOf" srcId="{E5CAB147-7120-4EBC-9767-08D2120CA38A}" destId="{651B19BD-357A-4EC0-BF2C-8D7CCC51C963}" srcOrd="1" destOrd="0" presId="urn:microsoft.com/office/officeart/2005/8/layout/vList3"/>
    <dgm:cxn modelId="{51D16D30-1D4F-4A5A-9C3F-947C44C1CFE0}" type="presParOf" srcId="{D5AAC96F-3F6D-4078-AFB5-C92A427C6070}" destId="{5A95D461-9C49-4618-AAE6-9B84B2BD9057}" srcOrd="3" destOrd="0" presId="urn:microsoft.com/office/officeart/2005/8/layout/vList3"/>
    <dgm:cxn modelId="{4E80C4B0-AFE1-483C-9907-6352E4214CCD}" type="presParOf" srcId="{D5AAC96F-3F6D-4078-AFB5-C92A427C6070}" destId="{32A46C4C-C7B7-4CC1-AFEA-121B86A5F149}" srcOrd="4" destOrd="0" presId="urn:microsoft.com/office/officeart/2005/8/layout/vList3"/>
    <dgm:cxn modelId="{B16D00D3-F914-4EE9-B219-AE49442BEDF7}" type="presParOf" srcId="{32A46C4C-C7B7-4CC1-AFEA-121B86A5F149}" destId="{F28D05B7-28C5-41D8-9EC2-1D83070539E5}" srcOrd="0" destOrd="0" presId="urn:microsoft.com/office/officeart/2005/8/layout/vList3"/>
    <dgm:cxn modelId="{5AA4E4C6-20C4-4444-99DA-9807710195EF}" type="presParOf" srcId="{32A46C4C-C7B7-4CC1-AFEA-121B86A5F149}" destId="{3EC04741-5485-48A7-BEBF-593B5B69D05E}" srcOrd="1" destOrd="0" presId="urn:microsoft.com/office/officeart/2005/8/layout/vList3"/>
    <dgm:cxn modelId="{A910F165-EBFF-463D-A19D-27AE1B3F3A9F}" type="presParOf" srcId="{D5AAC96F-3F6D-4078-AFB5-C92A427C6070}" destId="{9EF17959-7D7D-44A1-B7E4-EFF0A68045CA}" srcOrd="5" destOrd="0" presId="urn:microsoft.com/office/officeart/2005/8/layout/vList3"/>
    <dgm:cxn modelId="{FC7EEC51-1320-4ACE-A513-C9DF11D8E02E}" type="presParOf" srcId="{D5AAC96F-3F6D-4078-AFB5-C92A427C6070}" destId="{2B1132A0-540F-430A-81A7-DEA7FC5192DB}" srcOrd="6" destOrd="0" presId="urn:microsoft.com/office/officeart/2005/8/layout/vList3"/>
    <dgm:cxn modelId="{35440FAE-DA96-4349-80BC-54F2F36C2333}" type="presParOf" srcId="{2B1132A0-540F-430A-81A7-DEA7FC5192DB}" destId="{E7F3FFC0-3FCC-4C79-9EB6-E07324984D9B}" srcOrd="0" destOrd="0" presId="urn:microsoft.com/office/officeart/2005/8/layout/vList3"/>
    <dgm:cxn modelId="{73F67B14-85FC-4043-BC28-D9B5D13ADBC8}" type="presParOf" srcId="{2B1132A0-540F-430A-81A7-DEA7FC5192DB}" destId="{E43D669D-BEB8-4B98-934F-540CDAB41184}" srcOrd="1" destOrd="0" presId="urn:microsoft.com/office/officeart/2005/8/layout/vList3"/>
    <dgm:cxn modelId="{D23CB4B8-3B2F-4688-96E4-98833CBDB620}" type="presParOf" srcId="{D5AAC96F-3F6D-4078-AFB5-C92A427C6070}" destId="{6B86F0FA-7560-4B40-AC47-7DB39C049625}" srcOrd="7" destOrd="0" presId="urn:microsoft.com/office/officeart/2005/8/layout/vList3"/>
    <dgm:cxn modelId="{E5D7F6E5-EB61-4292-B0C9-18C8756F80F1}" type="presParOf" srcId="{D5AAC96F-3F6D-4078-AFB5-C92A427C6070}" destId="{81FA2C61-289C-4577-80E5-EABC527EFD7E}" srcOrd="8" destOrd="0" presId="urn:microsoft.com/office/officeart/2005/8/layout/vList3"/>
    <dgm:cxn modelId="{006E69E6-D7EC-4C99-BCE2-6AA1E1800CF8}" type="presParOf" srcId="{81FA2C61-289C-4577-80E5-EABC527EFD7E}" destId="{C2C4B61F-94C3-4701-851E-029285EA509B}" srcOrd="0" destOrd="0" presId="urn:microsoft.com/office/officeart/2005/8/layout/vList3"/>
    <dgm:cxn modelId="{D80ABD37-7EEE-4ADE-B26B-AF7812BBCFD6}" type="presParOf" srcId="{81FA2C61-289C-4577-80E5-EABC527EFD7E}" destId="{0F2A7E35-E731-4CC4-8B02-6EFDE7828650}" srcOrd="1" destOrd="0" presId="urn:microsoft.com/office/officeart/2005/8/layout/vList3"/>
    <dgm:cxn modelId="{3BC38B17-73CF-4B0D-B064-27733D6BCE7F}" type="presParOf" srcId="{D5AAC96F-3F6D-4078-AFB5-C92A427C6070}" destId="{83E720F2-0D10-4214-B58B-13E024962B8B}" srcOrd="9" destOrd="0" presId="urn:microsoft.com/office/officeart/2005/8/layout/vList3"/>
    <dgm:cxn modelId="{32FCA18A-2DC2-49A3-9C52-C1B4EAF794D9}" type="presParOf" srcId="{D5AAC96F-3F6D-4078-AFB5-C92A427C6070}" destId="{B80AB22B-52F1-4DE5-B9EB-651E7A79686C}" srcOrd="10" destOrd="0" presId="urn:microsoft.com/office/officeart/2005/8/layout/vList3"/>
    <dgm:cxn modelId="{462794C8-E9E3-4510-A3CE-EEB80571A91D}" type="presParOf" srcId="{B80AB22B-52F1-4DE5-B9EB-651E7A79686C}" destId="{89B61A7C-6664-4BD2-9E10-C8A4DA29CD16}" srcOrd="0" destOrd="0" presId="urn:microsoft.com/office/officeart/2005/8/layout/vList3"/>
    <dgm:cxn modelId="{C55AB8BE-D0A0-4EFF-865E-28BB508E4296}" type="presParOf" srcId="{B80AB22B-52F1-4DE5-B9EB-651E7A79686C}" destId="{9013341E-E808-454F-803C-FC69498CEF67}" srcOrd="1" destOrd="0" presId="urn:microsoft.com/office/officeart/2005/8/layout/vList3"/>
    <dgm:cxn modelId="{743E5BDA-8199-406E-92EA-7EAE6D399B8C}" type="presParOf" srcId="{D5AAC96F-3F6D-4078-AFB5-C92A427C6070}" destId="{52924830-EEC8-4756-8284-C6DA295C3ED4}" srcOrd="11" destOrd="0" presId="urn:microsoft.com/office/officeart/2005/8/layout/vList3"/>
    <dgm:cxn modelId="{45720BCD-6448-4E0B-832F-75C7FF05118F}" type="presParOf" srcId="{D5AAC96F-3F6D-4078-AFB5-C92A427C6070}" destId="{91D72864-BDC4-49FB-8C95-6D7B5E894BA7}" srcOrd="12" destOrd="0" presId="urn:microsoft.com/office/officeart/2005/8/layout/vList3"/>
    <dgm:cxn modelId="{A1BCBF31-DACD-448F-9172-C16E7B321CC4}" type="presParOf" srcId="{91D72864-BDC4-49FB-8C95-6D7B5E894BA7}" destId="{6241CD5F-FB42-44EA-9310-32D32F6369B3}" srcOrd="0" destOrd="0" presId="urn:microsoft.com/office/officeart/2005/8/layout/vList3"/>
    <dgm:cxn modelId="{9FA09431-E173-43E4-B3FD-4C6940BE7119}" type="presParOf" srcId="{91D72864-BDC4-49FB-8C95-6D7B5E894BA7}" destId="{84683E3B-8070-48D7-B0F1-616F2158465D}" srcOrd="1" destOrd="0" presId="urn:microsoft.com/office/officeart/2005/8/layout/vList3"/>
    <dgm:cxn modelId="{6378ED8E-DBB6-4A33-9B65-B6A286426F0D}" type="presParOf" srcId="{D5AAC96F-3F6D-4078-AFB5-C92A427C6070}" destId="{A3FE307C-B819-4005-B1C2-3B82E17C561B}" srcOrd="13" destOrd="0" presId="urn:microsoft.com/office/officeart/2005/8/layout/vList3"/>
    <dgm:cxn modelId="{624DD15A-4AB3-4FB2-987E-07B4D8A52603}" type="presParOf" srcId="{D5AAC96F-3F6D-4078-AFB5-C92A427C6070}" destId="{C9B51B46-6583-4C86-9B0E-2E38FB21719C}" srcOrd="14" destOrd="0" presId="urn:microsoft.com/office/officeart/2005/8/layout/vList3"/>
    <dgm:cxn modelId="{8A6EA64C-9167-4463-BCA4-5F7F9CC1D962}" type="presParOf" srcId="{C9B51B46-6583-4C86-9B0E-2E38FB21719C}" destId="{3C5F9ECE-B3D0-4F8B-BC67-65B3A311FC50}" srcOrd="0" destOrd="0" presId="urn:microsoft.com/office/officeart/2005/8/layout/vList3"/>
    <dgm:cxn modelId="{603EFD36-8F1A-4883-984C-540EB3EDE2DF}" type="presParOf" srcId="{C9B51B46-6583-4C86-9B0E-2E38FB21719C}" destId="{C97D2AB7-65DE-4152-8610-A876C2F1884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5415147-5B76-44AA-92A5-AB2A8FC47B9E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BB299891-614B-4A40-AB87-817CEE45577A}">
      <dgm:prSet phldrT="[Text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cs-CZ" dirty="0" smtClean="0"/>
            <a:t>Najít </a:t>
          </a:r>
          <a:r>
            <a:rPr lang="cs-CZ" dirty="0" smtClean="0"/>
            <a:t>v šachovém oddíle zapáleného </a:t>
          </a:r>
          <a:r>
            <a:rPr lang="cs-CZ" dirty="0" smtClean="0"/>
            <a:t>člověka.</a:t>
          </a:r>
          <a:endParaRPr lang="cs-CZ" dirty="0"/>
        </a:p>
      </dgm:t>
    </dgm:pt>
    <dgm:pt modelId="{CC871B9D-0BBB-48A6-B2B0-6F6FB90F17F4}" type="parTrans" cxnId="{E01E5060-8CCC-4E3E-8EB2-159BEDE5E13F}">
      <dgm:prSet/>
      <dgm:spPr/>
      <dgm:t>
        <a:bodyPr/>
        <a:lstStyle/>
        <a:p>
          <a:endParaRPr lang="cs-CZ"/>
        </a:p>
      </dgm:t>
    </dgm:pt>
    <dgm:pt modelId="{8BB6196F-E252-413D-8BEE-82C69E1B4760}" type="sibTrans" cxnId="{E01E5060-8CCC-4E3E-8EB2-159BEDE5E13F}">
      <dgm:prSet/>
      <dgm:spPr/>
      <dgm:t>
        <a:bodyPr/>
        <a:lstStyle/>
        <a:p>
          <a:endParaRPr lang="cs-CZ"/>
        </a:p>
      </dgm:t>
    </dgm:pt>
    <dgm:pt modelId="{578E09E9-E257-45C4-B5E1-B4F3842753C1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cs-CZ" dirty="0" smtClean="0"/>
            <a:t>Vzdělat a zapojit postupně min. 2 </a:t>
          </a:r>
          <a:r>
            <a:rPr lang="cs-CZ" dirty="0" smtClean="0"/>
            <a:t>pedagogy.</a:t>
          </a:r>
          <a:endParaRPr lang="cs-CZ" dirty="0"/>
        </a:p>
      </dgm:t>
    </dgm:pt>
    <dgm:pt modelId="{5DA50EF5-06CE-4BBE-AC1F-917530047BD3}" type="parTrans" cxnId="{FFFA9D08-15AF-477B-8DEC-692FDCADFDA7}">
      <dgm:prSet/>
      <dgm:spPr/>
      <dgm:t>
        <a:bodyPr/>
        <a:lstStyle/>
        <a:p>
          <a:endParaRPr lang="cs-CZ"/>
        </a:p>
      </dgm:t>
    </dgm:pt>
    <dgm:pt modelId="{498B1C80-9F43-4BBF-BEF5-C7DEF4C7EEAC}" type="sibTrans" cxnId="{FFFA9D08-15AF-477B-8DEC-692FDCADFDA7}">
      <dgm:prSet/>
      <dgm:spPr/>
      <dgm:t>
        <a:bodyPr/>
        <a:lstStyle/>
        <a:p>
          <a:endParaRPr lang="cs-CZ"/>
        </a:p>
      </dgm:t>
    </dgm:pt>
    <dgm:pt modelId="{BA20BDE4-9109-4038-BEE6-E49D24F14B81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cs-CZ" dirty="0" smtClean="0"/>
            <a:t>Pořádat školní </a:t>
          </a:r>
          <a:r>
            <a:rPr lang="cs-CZ" dirty="0" smtClean="0"/>
            <a:t>přebor.</a:t>
          </a:r>
          <a:endParaRPr lang="cs-CZ" dirty="0"/>
        </a:p>
      </dgm:t>
    </dgm:pt>
    <dgm:pt modelId="{AF90A33B-ACB1-4DB4-A5C7-525D49394BBB}" type="parTrans" cxnId="{275E176C-38C2-4274-93B3-CF6E593A70EF}">
      <dgm:prSet/>
      <dgm:spPr/>
      <dgm:t>
        <a:bodyPr/>
        <a:lstStyle/>
        <a:p>
          <a:endParaRPr lang="cs-CZ"/>
        </a:p>
      </dgm:t>
    </dgm:pt>
    <dgm:pt modelId="{EA65B446-E2FA-41D2-87F8-C31BF2BF0D04}" type="sibTrans" cxnId="{275E176C-38C2-4274-93B3-CF6E593A70EF}">
      <dgm:prSet/>
      <dgm:spPr/>
      <dgm:t>
        <a:bodyPr/>
        <a:lstStyle/>
        <a:p>
          <a:endParaRPr lang="cs-CZ"/>
        </a:p>
      </dgm:t>
    </dgm:pt>
    <dgm:pt modelId="{0E068D32-0BFE-499F-BB34-891DAED35903}">
      <dgm:prSet phldrT="[Text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cs-CZ" dirty="0" smtClean="0"/>
            <a:t>Zapojit do šachů </a:t>
          </a:r>
          <a:r>
            <a:rPr lang="cs-CZ" dirty="0" smtClean="0"/>
            <a:t>ŠD.</a:t>
          </a:r>
          <a:endParaRPr lang="cs-CZ" dirty="0"/>
        </a:p>
      </dgm:t>
    </dgm:pt>
    <dgm:pt modelId="{6CCA5BD0-E7E9-4243-AC6B-45C7D1AE5AEB}" type="parTrans" cxnId="{21255621-BE07-46DB-AB26-5FB61B484354}">
      <dgm:prSet/>
      <dgm:spPr/>
      <dgm:t>
        <a:bodyPr/>
        <a:lstStyle/>
        <a:p>
          <a:endParaRPr lang="cs-CZ"/>
        </a:p>
      </dgm:t>
    </dgm:pt>
    <dgm:pt modelId="{9C3F543F-92CE-4B5B-B492-FDFF5345B819}" type="sibTrans" cxnId="{21255621-BE07-46DB-AB26-5FB61B484354}">
      <dgm:prSet/>
      <dgm:spPr/>
      <dgm:t>
        <a:bodyPr/>
        <a:lstStyle/>
        <a:p>
          <a:endParaRPr lang="cs-CZ"/>
        </a:p>
      </dgm:t>
    </dgm:pt>
    <dgm:pt modelId="{528D33FC-139A-425B-8D56-12737C603C51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cs-CZ" dirty="0" smtClean="0"/>
            <a:t>Umístit šachy na dosah dětem. (ŠD</a:t>
          </a:r>
          <a:r>
            <a:rPr lang="cs-CZ" dirty="0" smtClean="0"/>
            <a:t>, hřiště, přestávky</a:t>
          </a:r>
          <a:r>
            <a:rPr lang="cs-CZ" dirty="0" smtClean="0"/>
            <a:t>).</a:t>
          </a:r>
          <a:endParaRPr lang="cs-CZ" dirty="0"/>
        </a:p>
      </dgm:t>
    </dgm:pt>
    <dgm:pt modelId="{7FF8AEFD-47F0-48BD-BC51-226C8CDE1FCD}" type="parTrans" cxnId="{3FF89276-AD5D-40B1-A25F-3C8800786FD4}">
      <dgm:prSet/>
      <dgm:spPr/>
      <dgm:t>
        <a:bodyPr/>
        <a:lstStyle/>
        <a:p>
          <a:endParaRPr lang="cs-CZ"/>
        </a:p>
      </dgm:t>
    </dgm:pt>
    <dgm:pt modelId="{F84EA3C5-4A28-4931-A56A-062FAA035D3C}" type="sibTrans" cxnId="{3FF89276-AD5D-40B1-A25F-3C8800786FD4}">
      <dgm:prSet/>
      <dgm:spPr/>
      <dgm:t>
        <a:bodyPr/>
        <a:lstStyle/>
        <a:p>
          <a:endParaRPr lang="cs-CZ"/>
        </a:p>
      </dgm:t>
    </dgm:pt>
    <dgm:pt modelId="{F001219D-AD48-4253-B3A6-F72EF1353582}">
      <dgm:prSet phldrT="[Text]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cs-CZ" dirty="0" smtClean="0"/>
            <a:t>Medializovat.</a:t>
          </a:r>
          <a:endParaRPr lang="cs-CZ" dirty="0"/>
        </a:p>
      </dgm:t>
    </dgm:pt>
    <dgm:pt modelId="{85EE4384-6768-409D-96B8-0774D0D5936E}" type="parTrans" cxnId="{41EEF9BC-9658-4697-A8B1-A9FA539D7048}">
      <dgm:prSet/>
      <dgm:spPr/>
      <dgm:t>
        <a:bodyPr/>
        <a:lstStyle/>
        <a:p>
          <a:endParaRPr lang="cs-CZ"/>
        </a:p>
      </dgm:t>
    </dgm:pt>
    <dgm:pt modelId="{DD294463-50C8-4FE5-AB08-04CA2F2B6939}" type="sibTrans" cxnId="{41EEF9BC-9658-4697-A8B1-A9FA539D7048}">
      <dgm:prSet/>
      <dgm:spPr/>
      <dgm:t>
        <a:bodyPr/>
        <a:lstStyle/>
        <a:p>
          <a:endParaRPr lang="cs-CZ"/>
        </a:p>
      </dgm:t>
    </dgm:pt>
    <dgm:pt modelId="{D9454E28-6143-46E3-85BF-04C6D4B95AA2}">
      <dgm:prSet phldrT="[Text]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cs-CZ" dirty="0" smtClean="0"/>
            <a:t>Mluvit s komunálními </a:t>
          </a:r>
          <a:r>
            <a:rPr lang="cs-CZ" dirty="0" smtClean="0"/>
            <a:t>politiky.</a:t>
          </a:r>
          <a:endParaRPr lang="cs-CZ" dirty="0"/>
        </a:p>
      </dgm:t>
    </dgm:pt>
    <dgm:pt modelId="{079C77E5-AC5B-4884-90AD-2F9678831680}" type="parTrans" cxnId="{F81E2650-9EBA-4F76-A1CD-0A49DC1A546C}">
      <dgm:prSet/>
      <dgm:spPr/>
      <dgm:t>
        <a:bodyPr/>
        <a:lstStyle/>
        <a:p>
          <a:endParaRPr lang="cs-CZ"/>
        </a:p>
      </dgm:t>
    </dgm:pt>
    <dgm:pt modelId="{B879B0C0-DDE8-4D3D-9BE6-B4E7A30F4B33}" type="sibTrans" cxnId="{F81E2650-9EBA-4F76-A1CD-0A49DC1A546C}">
      <dgm:prSet/>
      <dgm:spPr/>
      <dgm:t>
        <a:bodyPr/>
        <a:lstStyle/>
        <a:p>
          <a:endParaRPr lang="cs-CZ"/>
        </a:p>
      </dgm:t>
    </dgm:pt>
    <dgm:pt modelId="{C909631C-13CF-4ADD-A28B-55F133E2A3C4}" type="pres">
      <dgm:prSet presAssocID="{15415147-5B76-44AA-92A5-AB2A8FC47B9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cs-CZ"/>
        </a:p>
      </dgm:t>
    </dgm:pt>
    <dgm:pt modelId="{78F64616-6270-44AF-8740-C2C8BEF4E059}" type="pres">
      <dgm:prSet presAssocID="{15415147-5B76-44AA-92A5-AB2A8FC47B9E}" presName="Name1" presStyleCnt="0"/>
      <dgm:spPr/>
    </dgm:pt>
    <dgm:pt modelId="{D7F2214F-95A6-42AF-8FF5-92DE9308BE42}" type="pres">
      <dgm:prSet presAssocID="{15415147-5B76-44AA-92A5-AB2A8FC47B9E}" presName="cycle" presStyleCnt="0"/>
      <dgm:spPr/>
    </dgm:pt>
    <dgm:pt modelId="{1CFBC3E9-DF9E-46CC-A2A4-F1F9808C2562}" type="pres">
      <dgm:prSet presAssocID="{15415147-5B76-44AA-92A5-AB2A8FC47B9E}" presName="srcNode" presStyleLbl="node1" presStyleIdx="0" presStyleCnt="7"/>
      <dgm:spPr/>
    </dgm:pt>
    <dgm:pt modelId="{7525301D-4B0D-4964-9A4C-AFE66E0C95E0}" type="pres">
      <dgm:prSet presAssocID="{15415147-5B76-44AA-92A5-AB2A8FC47B9E}" presName="conn" presStyleLbl="parChTrans1D2" presStyleIdx="0" presStyleCnt="1"/>
      <dgm:spPr/>
      <dgm:t>
        <a:bodyPr/>
        <a:lstStyle/>
        <a:p>
          <a:endParaRPr lang="cs-CZ"/>
        </a:p>
      </dgm:t>
    </dgm:pt>
    <dgm:pt modelId="{8D94FC92-A9AB-4367-B6EF-E17125810A4E}" type="pres">
      <dgm:prSet presAssocID="{15415147-5B76-44AA-92A5-AB2A8FC47B9E}" presName="extraNode" presStyleLbl="node1" presStyleIdx="0" presStyleCnt="7"/>
      <dgm:spPr/>
    </dgm:pt>
    <dgm:pt modelId="{DAEC4835-1869-49A8-8C9D-17EDB3D9F5C4}" type="pres">
      <dgm:prSet presAssocID="{15415147-5B76-44AA-92A5-AB2A8FC47B9E}" presName="dstNode" presStyleLbl="node1" presStyleIdx="0" presStyleCnt="7"/>
      <dgm:spPr/>
    </dgm:pt>
    <dgm:pt modelId="{3F4044C9-89AF-45F9-B3C2-1EE876A1131A}" type="pres">
      <dgm:prSet presAssocID="{BB299891-614B-4A40-AB87-817CEE45577A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B637183-C3BD-42A2-8BE7-AF8FDBFF5635}" type="pres">
      <dgm:prSet presAssocID="{BB299891-614B-4A40-AB87-817CEE45577A}" presName="accent_1" presStyleCnt="0"/>
      <dgm:spPr/>
    </dgm:pt>
    <dgm:pt modelId="{2E9A5829-744B-4BAC-B510-831998E55091}" type="pres">
      <dgm:prSet presAssocID="{BB299891-614B-4A40-AB87-817CEE45577A}" presName="accentRepeatNode" presStyleLbl="solidFgAcc1" presStyleIdx="0" presStyleCnt="7"/>
      <dgm:spPr/>
    </dgm:pt>
    <dgm:pt modelId="{D1318ACA-5A91-4B06-B10E-2C441CF2EEB6}" type="pres">
      <dgm:prSet presAssocID="{578E09E9-E257-45C4-B5E1-B4F3842753C1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A2E0602-4E73-4BB7-A851-C6DA43CA8160}" type="pres">
      <dgm:prSet presAssocID="{578E09E9-E257-45C4-B5E1-B4F3842753C1}" presName="accent_2" presStyleCnt="0"/>
      <dgm:spPr/>
    </dgm:pt>
    <dgm:pt modelId="{8EA14C96-390E-4F06-A2FA-8172CECAFEEF}" type="pres">
      <dgm:prSet presAssocID="{578E09E9-E257-45C4-B5E1-B4F3842753C1}" presName="accentRepeatNode" presStyleLbl="solidFgAcc1" presStyleIdx="1" presStyleCnt="7"/>
      <dgm:spPr/>
    </dgm:pt>
    <dgm:pt modelId="{8EF288BB-8D42-4D04-9ED4-21D814A8B5A1}" type="pres">
      <dgm:prSet presAssocID="{0E068D32-0BFE-499F-BB34-891DAED35903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C029C50-2046-4B4B-BCD1-0E5F07828535}" type="pres">
      <dgm:prSet presAssocID="{0E068D32-0BFE-499F-BB34-891DAED35903}" presName="accent_3" presStyleCnt="0"/>
      <dgm:spPr/>
    </dgm:pt>
    <dgm:pt modelId="{5CB88230-2FB1-4D49-8B02-FC389223589B}" type="pres">
      <dgm:prSet presAssocID="{0E068D32-0BFE-499F-BB34-891DAED35903}" presName="accentRepeatNode" presStyleLbl="solidFgAcc1" presStyleIdx="2" presStyleCnt="7"/>
      <dgm:spPr/>
    </dgm:pt>
    <dgm:pt modelId="{1A7EFA6E-CEA1-456E-85E7-C61644139A13}" type="pres">
      <dgm:prSet presAssocID="{528D33FC-139A-425B-8D56-12737C603C51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C113411-B367-459C-AA24-471599FE41D3}" type="pres">
      <dgm:prSet presAssocID="{528D33FC-139A-425B-8D56-12737C603C51}" presName="accent_4" presStyleCnt="0"/>
      <dgm:spPr/>
    </dgm:pt>
    <dgm:pt modelId="{78957165-98E8-4F0D-87AD-778CF344BBB7}" type="pres">
      <dgm:prSet presAssocID="{528D33FC-139A-425B-8D56-12737C603C51}" presName="accentRepeatNode" presStyleLbl="solidFgAcc1" presStyleIdx="3" presStyleCnt="7"/>
      <dgm:spPr/>
    </dgm:pt>
    <dgm:pt modelId="{C8523D9F-3923-4CDF-A9E6-B4F785EC1C9D}" type="pres">
      <dgm:prSet presAssocID="{BA20BDE4-9109-4038-BEE6-E49D24F14B81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EB67E6D-1F61-44F7-83C5-80D25D8A7B2E}" type="pres">
      <dgm:prSet presAssocID="{BA20BDE4-9109-4038-BEE6-E49D24F14B81}" presName="accent_5" presStyleCnt="0"/>
      <dgm:spPr/>
    </dgm:pt>
    <dgm:pt modelId="{62B59207-4476-4DF7-BE2F-32133D6F9BAB}" type="pres">
      <dgm:prSet presAssocID="{BA20BDE4-9109-4038-BEE6-E49D24F14B81}" presName="accentRepeatNode" presStyleLbl="solidFgAcc1" presStyleIdx="4" presStyleCnt="7"/>
      <dgm:spPr/>
    </dgm:pt>
    <dgm:pt modelId="{F4D865DA-B2EE-40FF-97C3-4E1C0133294A}" type="pres">
      <dgm:prSet presAssocID="{F001219D-AD48-4253-B3A6-F72EF1353582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BE02A2B-3363-4E6A-ACFF-6C3E047C6073}" type="pres">
      <dgm:prSet presAssocID="{F001219D-AD48-4253-B3A6-F72EF1353582}" presName="accent_6" presStyleCnt="0"/>
      <dgm:spPr/>
    </dgm:pt>
    <dgm:pt modelId="{DFAB8E88-5063-4103-B8B4-FC8080BFF7C1}" type="pres">
      <dgm:prSet presAssocID="{F001219D-AD48-4253-B3A6-F72EF1353582}" presName="accentRepeatNode" presStyleLbl="solidFgAcc1" presStyleIdx="5" presStyleCnt="7"/>
      <dgm:spPr/>
    </dgm:pt>
    <dgm:pt modelId="{318F70E1-5F90-4997-99A5-957FF3C1AF7D}" type="pres">
      <dgm:prSet presAssocID="{D9454E28-6143-46E3-85BF-04C6D4B95AA2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84E6B35-8056-4283-AF19-2D06B593CEC2}" type="pres">
      <dgm:prSet presAssocID="{D9454E28-6143-46E3-85BF-04C6D4B95AA2}" presName="accent_7" presStyleCnt="0"/>
      <dgm:spPr/>
    </dgm:pt>
    <dgm:pt modelId="{F960F994-8C55-418E-A252-06863BE257DA}" type="pres">
      <dgm:prSet presAssocID="{D9454E28-6143-46E3-85BF-04C6D4B95AA2}" presName="accentRepeatNode" presStyleLbl="solidFgAcc1" presStyleIdx="6" presStyleCnt="7"/>
      <dgm:spPr/>
    </dgm:pt>
  </dgm:ptLst>
  <dgm:cxnLst>
    <dgm:cxn modelId="{6D97955F-70E5-4168-A0F8-81A140A9CBE7}" type="presOf" srcId="{BB299891-614B-4A40-AB87-817CEE45577A}" destId="{3F4044C9-89AF-45F9-B3C2-1EE876A1131A}" srcOrd="0" destOrd="0" presId="urn:microsoft.com/office/officeart/2008/layout/VerticalCurvedList"/>
    <dgm:cxn modelId="{21255621-BE07-46DB-AB26-5FB61B484354}" srcId="{15415147-5B76-44AA-92A5-AB2A8FC47B9E}" destId="{0E068D32-0BFE-499F-BB34-891DAED35903}" srcOrd="2" destOrd="0" parTransId="{6CCA5BD0-E7E9-4243-AC6B-45C7D1AE5AEB}" sibTransId="{9C3F543F-92CE-4B5B-B492-FDFF5345B819}"/>
    <dgm:cxn modelId="{3FF89276-AD5D-40B1-A25F-3C8800786FD4}" srcId="{15415147-5B76-44AA-92A5-AB2A8FC47B9E}" destId="{528D33FC-139A-425B-8D56-12737C603C51}" srcOrd="3" destOrd="0" parTransId="{7FF8AEFD-47F0-48BD-BC51-226C8CDE1FCD}" sibTransId="{F84EA3C5-4A28-4931-A56A-062FAA035D3C}"/>
    <dgm:cxn modelId="{A4F53110-5B3B-4692-B82C-ED8F4C7B3843}" type="presOf" srcId="{528D33FC-139A-425B-8D56-12737C603C51}" destId="{1A7EFA6E-CEA1-456E-85E7-C61644139A13}" srcOrd="0" destOrd="0" presId="urn:microsoft.com/office/officeart/2008/layout/VerticalCurvedList"/>
    <dgm:cxn modelId="{6A733450-BC2F-481A-97A1-11B7B65C4690}" type="presOf" srcId="{BA20BDE4-9109-4038-BEE6-E49D24F14B81}" destId="{C8523D9F-3923-4CDF-A9E6-B4F785EC1C9D}" srcOrd="0" destOrd="0" presId="urn:microsoft.com/office/officeart/2008/layout/VerticalCurvedList"/>
    <dgm:cxn modelId="{AB620B23-A96F-4905-9630-2D35B5EC1F8D}" type="presOf" srcId="{578E09E9-E257-45C4-B5E1-B4F3842753C1}" destId="{D1318ACA-5A91-4B06-B10E-2C441CF2EEB6}" srcOrd="0" destOrd="0" presId="urn:microsoft.com/office/officeart/2008/layout/VerticalCurvedList"/>
    <dgm:cxn modelId="{E01E5060-8CCC-4E3E-8EB2-159BEDE5E13F}" srcId="{15415147-5B76-44AA-92A5-AB2A8FC47B9E}" destId="{BB299891-614B-4A40-AB87-817CEE45577A}" srcOrd="0" destOrd="0" parTransId="{CC871B9D-0BBB-48A6-B2B0-6F6FB90F17F4}" sibTransId="{8BB6196F-E252-413D-8BEE-82C69E1B4760}"/>
    <dgm:cxn modelId="{728A162E-25D0-49A8-895F-4548D7103080}" type="presOf" srcId="{15415147-5B76-44AA-92A5-AB2A8FC47B9E}" destId="{C909631C-13CF-4ADD-A28B-55F133E2A3C4}" srcOrd="0" destOrd="0" presId="urn:microsoft.com/office/officeart/2008/layout/VerticalCurvedList"/>
    <dgm:cxn modelId="{FFFA9D08-15AF-477B-8DEC-692FDCADFDA7}" srcId="{15415147-5B76-44AA-92A5-AB2A8FC47B9E}" destId="{578E09E9-E257-45C4-B5E1-B4F3842753C1}" srcOrd="1" destOrd="0" parTransId="{5DA50EF5-06CE-4BBE-AC1F-917530047BD3}" sibTransId="{498B1C80-9F43-4BBF-BEF5-C7DEF4C7EEAC}"/>
    <dgm:cxn modelId="{F81E2650-9EBA-4F76-A1CD-0A49DC1A546C}" srcId="{15415147-5B76-44AA-92A5-AB2A8FC47B9E}" destId="{D9454E28-6143-46E3-85BF-04C6D4B95AA2}" srcOrd="6" destOrd="0" parTransId="{079C77E5-AC5B-4884-90AD-2F9678831680}" sibTransId="{B879B0C0-DDE8-4D3D-9BE6-B4E7A30F4B33}"/>
    <dgm:cxn modelId="{97B6B3E1-299E-4832-8D0C-89701D9DF6C9}" type="presOf" srcId="{0E068D32-0BFE-499F-BB34-891DAED35903}" destId="{8EF288BB-8D42-4D04-9ED4-21D814A8B5A1}" srcOrd="0" destOrd="0" presId="urn:microsoft.com/office/officeart/2008/layout/VerticalCurvedList"/>
    <dgm:cxn modelId="{41EEF9BC-9658-4697-A8B1-A9FA539D7048}" srcId="{15415147-5B76-44AA-92A5-AB2A8FC47B9E}" destId="{F001219D-AD48-4253-B3A6-F72EF1353582}" srcOrd="5" destOrd="0" parTransId="{85EE4384-6768-409D-96B8-0774D0D5936E}" sibTransId="{DD294463-50C8-4FE5-AB08-04CA2F2B6939}"/>
    <dgm:cxn modelId="{91E0A952-0854-4A99-A66D-80329F11A7E5}" type="presOf" srcId="{F001219D-AD48-4253-B3A6-F72EF1353582}" destId="{F4D865DA-B2EE-40FF-97C3-4E1C0133294A}" srcOrd="0" destOrd="0" presId="urn:microsoft.com/office/officeart/2008/layout/VerticalCurvedList"/>
    <dgm:cxn modelId="{275E176C-38C2-4274-93B3-CF6E593A70EF}" srcId="{15415147-5B76-44AA-92A5-AB2A8FC47B9E}" destId="{BA20BDE4-9109-4038-BEE6-E49D24F14B81}" srcOrd="4" destOrd="0" parTransId="{AF90A33B-ACB1-4DB4-A5C7-525D49394BBB}" sibTransId="{EA65B446-E2FA-41D2-87F8-C31BF2BF0D04}"/>
    <dgm:cxn modelId="{CBD68455-0056-4B88-AB8C-77ED1A06ECE9}" type="presOf" srcId="{D9454E28-6143-46E3-85BF-04C6D4B95AA2}" destId="{318F70E1-5F90-4997-99A5-957FF3C1AF7D}" srcOrd="0" destOrd="0" presId="urn:microsoft.com/office/officeart/2008/layout/VerticalCurvedList"/>
    <dgm:cxn modelId="{144739A1-325C-47B7-A3B8-D4693742F92E}" type="presOf" srcId="{8BB6196F-E252-413D-8BEE-82C69E1B4760}" destId="{7525301D-4B0D-4964-9A4C-AFE66E0C95E0}" srcOrd="0" destOrd="0" presId="urn:microsoft.com/office/officeart/2008/layout/VerticalCurvedList"/>
    <dgm:cxn modelId="{82B3613E-DEE3-4973-B385-8543B69DA58F}" type="presParOf" srcId="{C909631C-13CF-4ADD-A28B-55F133E2A3C4}" destId="{78F64616-6270-44AF-8740-C2C8BEF4E059}" srcOrd="0" destOrd="0" presId="urn:microsoft.com/office/officeart/2008/layout/VerticalCurvedList"/>
    <dgm:cxn modelId="{07542624-19A1-4809-8ABD-DA3BF00E3016}" type="presParOf" srcId="{78F64616-6270-44AF-8740-C2C8BEF4E059}" destId="{D7F2214F-95A6-42AF-8FF5-92DE9308BE42}" srcOrd="0" destOrd="0" presId="urn:microsoft.com/office/officeart/2008/layout/VerticalCurvedList"/>
    <dgm:cxn modelId="{1AC9B6AB-3A42-45EB-82BA-9E77908A16A3}" type="presParOf" srcId="{D7F2214F-95A6-42AF-8FF5-92DE9308BE42}" destId="{1CFBC3E9-DF9E-46CC-A2A4-F1F9808C2562}" srcOrd="0" destOrd="0" presId="urn:microsoft.com/office/officeart/2008/layout/VerticalCurvedList"/>
    <dgm:cxn modelId="{037D0556-6C6D-43AA-B2ED-8EBDE6A1E35E}" type="presParOf" srcId="{D7F2214F-95A6-42AF-8FF5-92DE9308BE42}" destId="{7525301D-4B0D-4964-9A4C-AFE66E0C95E0}" srcOrd="1" destOrd="0" presId="urn:microsoft.com/office/officeart/2008/layout/VerticalCurvedList"/>
    <dgm:cxn modelId="{28808813-BB3E-4D5F-BE8B-85C8E797D74B}" type="presParOf" srcId="{D7F2214F-95A6-42AF-8FF5-92DE9308BE42}" destId="{8D94FC92-A9AB-4367-B6EF-E17125810A4E}" srcOrd="2" destOrd="0" presId="urn:microsoft.com/office/officeart/2008/layout/VerticalCurvedList"/>
    <dgm:cxn modelId="{AB7AADD1-C7EE-4446-9FAD-1104E328A615}" type="presParOf" srcId="{D7F2214F-95A6-42AF-8FF5-92DE9308BE42}" destId="{DAEC4835-1869-49A8-8C9D-17EDB3D9F5C4}" srcOrd="3" destOrd="0" presId="urn:microsoft.com/office/officeart/2008/layout/VerticalCurvedList"/>
    <dgm:cxn modelId="{4ACA9769-A0A2-4001-B541-1606B56063A9}" type="presParOf" srcId="{78F64616-6270-44AF-8740-C2C8BEF4E059}" destId="{3F4044C9-89AF-45F9-B3C2-1EE876A1131A}" srcOrd="1" destOrd="0" presId="urn:microsoft.com/office/officeart/2008/layout/VerticalCurvedList"/>
    <dgm:cxn modelId="{8E012C56-100E-4C06-A476-32757F1B745B}" type="presParOf" srcId="{78F64616-6270-44AF-8740-C2C8BEF4E059}" destId="{AB637183-C3BD-42A2-8BE7-AF8FDBFF5635}" srcOrd="2" destOrd="0" presId="urn:microsoft.com/office/officeart/2008/layout/VerticalCurvedList"/>
    <dgm:cxn modelId="{0B0FFD2A-9D47-4673-96DD-6F1004EB8E46}" type="presParOf" srcId="{AB637183-C3BD-42A2-8BE7-AF8FDBFF5635}" destId="{2E9A5829-744B-4BAC-B510-831998E55091}" srcOrd="0" destOrd="0" presId="urn:microsoft.com/office/officeart/2008/layout/VerticalCurvedList"/>
    <dgm:cxn modelId="{5E42EA41-9E3D-4F04-BB7D-FDD1C3C0D7B8}" type="presParOf" srcId="{78F64616-6270-44AF-8740-C2C8BEF4E059}" destId="{D1318ACA-5A91-4B06-B10E-2C441CF2EEB6}" srcOrd="3" destOrd="0" presId="urn:microsoft.com/office/officeart/2008/layout/VerticalCurvedList"/>
    <dgm:cxn modelId="{3A6AE389-99D4-4B29-AEDE-8F73F07A7E79}" type="presParOf" srcId="{78F64616-6270-44AF-8740-C2C8BEF4E059}" destId="{3A2E0602-4E73-4BB7-A851-C6DA43CA8160}" srcOrd="4" destOrd="0" presId="urn:microsoft.com/office/officeart/2008/layout/VerticalCurvedList"/>
    <dgm:cxn modelId="{5F5DEEB7-38CB-4390-B803-B6B593466D1B}" type="presParOf" srcId="{3A2E0602-4E73-4BB7-A851-C6DA43CA8160}" destId="{8EA14C96-390E-4F06-A2FA-8172CECAFEEF}" srcOrd="0" destOrd="0" presId="urn:microsoft.com/office/officeart/2008/layout/VerticalCurvedList"/>
    <dgm:cxn modelId="{B26A6C3D-DFA7-4F53-B24F-550D533240B7}" type="presParOf" srcId="{78F64616-6270-44AF-8740-C2C8BEF4E059}" destId="{8EF288BB-8D42-4D04-9ED4-21D814A8B5A1}" srcOrd="5" destOrd="0" presId="urn:microsoft.com/office/officeart/2008/layout/VerticalCurvedList"/>
    <dgm:cxn modelId="{2C56EDE3-887B-44CB-8773-BBE1C2DAD735}" type="presParOf" srcId="{78F64616-6270-44AF-8740-C2C8BEF4E059}" destId="{6C029C50-2046-4B4B-BCD1-0E5F07828535}" srcOrd="6" destOrd="0" presId="urn:microsoft.com/office/officeart/2008/layout/VerticalCurvedList"/>
    <dgm:cxn modelId="{9F28B507-0300-41BA-8D2B-CB916492D6CD}" type="presParOf" srcId="{6C029C50-2046-4B4B-BCD1-0E5F07828535}" destId="{5CB88230-2FB1-4D49-8B02-FC389223589B}" srcOrd="0" destOrd="0" presId="urn:microsoft.com/office/officeart/2008/layout/VerticalCurvedList"/>
    <dgm:cxn modelId="{6B76125B-4130-4FDB-8963-2DB35D6D5AFA}" type="presParOf" srcId="{78F64616-6270-44AF-8740-C2C8BEF4E059}" destId="{1A7EFA6E-CEA1-456E-85E7-C61644139A13}" srcOrd="7" destOrd="0" presId="urn:microsoft.com/office/officeart/2008/layout/VerticalCurvedList"/>
    <dgm:cxn modelId="{B82DE575-F448-4A13-B464-0C52BE0B7BED}" type="presParOf" srcId="{78F64616-6270-44AF-8740-C2C8BEF4E059}" destId="{6C113411-B367-459C-AA24-471599FE41D3}" srcOrd="8" destOrd="0" presId="urn:microsoft.com/office/officeart/2008/layout/VerticalCurvedList"/>
    <dgm:cxn modelId="{53EC4852-652D-44D9-A4D4-F011C123064B}" type="presParOf" srcId="{6C113411-B367-459C-AA24-471599FE41D3}" destId="{78957165-98E8-4F0D-87AD-778CF344BBB7}" srcOrd="0" destOrd="0" presId="urn:microsoft.com/office/officeart/2008/layout/VerticalCurvedList"/>
    <dgm:cxn modelId="{2A18D5E1-8864-4565-911B-23016BB23C00}" type="presParOf" srcId="{78F64616-6270-44AF-8740-C2C8BEF4E059}" destId="{C8523D9F-3923-4CDF-A9E6-B4F785EC1C9D}" srcOrd="9" destOrd="0" presId="urn:microsoft.com/office/officeart/2008/layout/VerticalCurvedList"/>
    <dgm:cxn modelId="{B715FA52-C4D3-446F-9936-DDE7DB9A2796}" type="presParOf" srcId="{78F64616-6270-44AF-8740-C2C8BEF4E059}" destId="{BEB67E6D-1F61-44F7-83C5-80D25D8A7B2E}" srcOrd="10" destOrd="0" presId="urn:microsoft.com/office/officeart/2008/layout/VerticalCurvedList"/>
    <dgm:cxn modelId="{795E5B90-65CB-498F-B25F-282EF9484840}" type="presParOf" srcId="{BEB67E6D-1F61-44F7-83C5-80D25D8A7B2E}" destId="{62B59207-4476-4DF7-BE2F-32133D6F9BAB}" srcOrd="0" destOrd="0" presId="urn:microsoft.com/office/officeart/2008/layout/VerticalCurvedList"/>
    <dgm:cxn modelId="{1BA15116-FDFF-40D6-A139-DB3D7674EB0B}" type="presParOf" srcId="{78F64616-6270-44AF-8740-C2C8BEF4E059}" destId="{F4D865DA-B2EE-40FF-97C3-4E1C0133294A}" srcOrd="11" destOrd="0" presId="urn:microsoft.com/office/officeart/2008/layout/VerticalCurvedList"/>
    <dgm:cxn modelId="{766C8279-1410-4744-9C6F-5283B4C48718}" type="presParOf" srcId="{78F64616-6270-44AF-8740-C2C8BEF4E059}" destId="{1BE02A2B-3363-4E6A-ACFF-6C3E047C6073}" srcOrd="12" destOrd="0" presId="urn:microsoft.com/office/officeart/2008/layout/VerticalCurvedList"/>
    <dgm:cxn modelId="{DCA70856-C99E-43AF-86F0-FFFBEFFC218E}" type="presParOf" srcId="{1BE02A2B-3363-4E6A-ACFF-6C3E047C6073}" destId="{DFAB8E88-5063-4103-B8B4-FC8080BFF7C1}" srcOrd="0" destOrd="0" presId="urn:microsoft.com/office/officeart/2008/layout/VerticalCurvedList"/>
    <dgm:cxn modelId="{96BD7068-68C5-4174-97E6-B25D1C571B74}" type="presParOf" srcId="{78F64616-6270-44AF-8740-C2C8BEF4E059}" destId="{318F70E1-5F90-4997-99A5-957FF3C1AF7D}" srcOrd="13" destOrd="0" presId="urn:microsoft.com/office/officeart/2008/layout/VerticalCurvedList"/>
    <dgm:cxn modelId="{1BB59821-E692-479C-8805-43E2569E639D}" type="presParOf" srcId="{78F64616-6270-44AF-8740-C2C8BEF4E059}" destId="{484E6B35-8056-4283-AF19-2D06B593CEC2}" srcOrd="14" destOrd="0" presId="urn:microsoft.com/office/officeart/2008/layout/VerticalCurvedList"/>
    <dgm:cxn modelId="{03BC30A5-B369-4907-B34F-9277A9F04420}" type="presParOf" srcId="{484E6B35-8056-4283-AF19-2D06B593CEC2}" destId="{F960F994-8C55-418E-A252-06863BE257D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27728B-F3C1-4494-90A7-BE00D2016839}">
      <dsp:nvSpPr>
        <dsp:cNvPr id="0" name=""/>
        <dsp:cNvSpPr/>
      </dsp:nvSpPr>
      <dsp:spPr>
        <a:xfrm>
          <a:off x="-3010736" y="-463658"/>
          <a:ext cx="3591613" cy="3591613"/>
        </a:xfrm>
        <a:prstGeom prst="blockArc">
          <a:avLst>
            <a:gd name="adj1" fmla="val 18900000"/>
            <a:gd name="adj2" fmla="val 2700000"/>
            <a:gd name="adj3" fmla="val 601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9BD8B0-F661-4AF0-ACB6-9616B8BF9DC6}">
      <dsp:nvSpPr>
        <dsp:cNvPr id="0" name=""/>
        <dsp:cNvSpPr/>
      </dsp:nvSpPr>
      <dsp:spPr>
        <a:xfrm>
          <a:off x="216026" y="144015"/>
          <a:ext cx="2485060" cy="280497"/>
        </a:xfrm>
        <a:prstGeom prst="rect">
          <a:avLst/>
        </a:prstGeom>
        <a:solidFill>
          <a:schemeClr val="accent3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645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kern="1200" dirty="0" smtClean="0"/>
            <a:t>úplná škola</a:t>
          </a:r>
          <a:endParaRPr lang="cs-CZ" sz="1500" kern="1200" dirty="0"/>
        </a:p>
      </dsp:txBody>
      <dsp:txXfrm>
        <a:off x="216026" y="144015"/>
        <a:ext cx="2485060" cy="280497"/>
      </dsp:txXfrm>
    </dsp:sp>
    <dsp:sp modelId="{600FD5DB-ED11-42E4-B017-71152EA86777}">
      <dsp:nvSpPr>
        <dsp:cNvPr id="0" name=""/>
        <dsp:cNvSpPr/>
      </dsp:nvSpPr>
      <dsp:spPr>
        <a:xfrm>
          <a:off x="42852" y="105239"/>
          <a:ext cx="350621" cy="3506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ACC461-4DA6-43FA-BB93-8D4E4E8DB7AD}">
      <dsp:nvSpPr>
        <dsp:cNvPr id="0" name=""/>
        <dsp:cNvSpPr/>
      </dsp:nvSpPr>
      <dsp:spPr>
        <a:xfrm>
          <a:off x="448891" y="560994"/>
          <a:ext cx="2254332" cy="280497"/>
        </a:xfrm>
        <a:prstGeom prst="rect">
          <a:avLst/>
        </a:prstGeom>
        <a:solidFill>
          <a:schemeClr val="accent2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645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kern="1200" dirty="0" smtClean="0"/>
            <a:t>3 třídy v ročníku</a:t>
          </a:r>
          <a:endParaRPr lang="cs-CZ" sz="1500" kern="1200" dirty="0"/>
        </a:p>
      </dsp:txBody>
      <dsp:txXfrm>
        <a:off x="448891" y="560994"/>
        <a:ext cx="2254332" cy="280497"/>
      </dsp:txXfrm>
    </dsp:sp>
    <dsp:sp modelId="{93ADD6FD-99F6-4092-9A4E-615050F2EF52}">
      <dsp:nvSpPr>
        <dsp:cNvPr id="0" name=""/>
        <dsp:cNvSpPr/>
      </dsp:nvSpPr>
      <dsp:spPr>
        <a:xfrm>
          <a:off x="273580" y="525932"/>
          <a:ext cx="350621" cy="3506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C1BEB0-D7B2-4180-A980-65612B011837}">
      <dsp:nvSpPr>
        <dsp:cNvPr id="0" name=""/>
        <dsp:cNvSpPr/>
      </dsp:nvSpPr>
      <dsp:spPr>
        <a:xfrm>
          <a:off x="554397" y="981686"/>
          <a:ext cx="2148826" cy="280497"/>
        </a:xfrm>
        <a:prstGeom prst="rect">
          <a:avLst/>
        </a:prstGeom>
        <a:solidFill>
          <a:schemeClr val="bg2">
            <a:lumMod val="2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645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kern="1200" dirty="0" smtClean="0"/>
            <a:t>43 učitelů</a:t>
          </a:r>
          <a:endParaRPr lang="cs-CZ" sz="1500" kern="1200" dirty="0"/>
        </a:p>
      </dsp:txBody>
      <dsp:txXfrm>
        <a:off x="554397" y="981686"/>
        <a:ext cx="2148826" cy="280497"/>
      </dsp:txXfrm>
    </dsp:sp>
    <dsp:sp modelId="{EC90E7D1-ED27-47AF-BF79-FAF1FCAA5ABB}">
      <dsp:nvSpPr>
        <dsp:cNvPr id="0" name=""/>
        <dsp:cNvSpPr/>
      </dsp:nvSpPr>
      <dsp:spPr>
        <a:xfrm>
          <a:off x="379086" y="946624"/>
          <a:ext cx="350621" cy="3506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FDB95C-4B03-46AF-B639-CAB3926B7DBB}">
      <dsp:nvSpPr>
        <dsp:cNvPr id="0" name=""/>
        <dsp:cNvSpPr/>
      </dsp:nvSpPr>
      <dsp:spPr>
        <a:xfrm>
          <a:off x="554397" y="1402112"/>
          <a:ext cx="2148826" cy="280497"/>
        </a:xfrm>
        <a:prstGeom prst="rect">
          <a:avLst/>
        </a:prstGeom>
        <a:solidFill>
          <a:schemeClr val="bg2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645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kern="1200" dirty="0" smtClean="0"/>
            <a:t>9 asistentů</a:t>
          </a:r>
          <a:endParaRPr lang="cs-CZ" sz="1500" kern="1200" dirty="0"/>
        </a:p>
      </dsp:txBody>
      <dsp:txXfrm>
        <a:off x="554397" y="1402112"/>
        <a:ext cx="2148826" cy="280497"/>
      </dsp:txXfrm>
    </dsp:sp>
    <dsp:sp modelId="{4E273FAF-CDE8-4F69-8201-0B8B3ECEB1F6}">
      <dsp:nvSpPr>
        <dsp:cNvPr id="0" name=""/>
        <dsp:cNvSpPr/>
      </dsp:nvSpPr>
      <dsp:spPr>
        <a:xfrm>
          <a:off x="379086" y="1367050"/>
          <a:ext cx="350621" cy="3506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C3F399-BD82-42E3-BD58-50142AEF540A}">
      <dsp:nvSpPr>
        <dsp:cNvPr id="0" name=""/>
        <dsp:cNvSpPr/>
      </dsp:nvSpPr>
      <dsp:spPr>
        <a:xfrm>
          <a:off x="448891" y="1822804"/>
          <a:ext cx="2254332" cy="280497"/>
        </a:xfrm>
        <a:prstGeom prst="rect">
          <a:avLst/>
        </a:prstGeom>
        <a:solidFill>
          <a:schemeClr val="bg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645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kern="1200" dirty="0" smtClean="0"/>
            <a:t>7 vychovatelek ŠD</a:t>
          </a:r>
          <a:endParaRPr lang="cs-CZ" sz="1500" kern="1200" dirty="0"/>
        </a:p>
      </dsp:txBody>
      <dsp:txXfrm>
        <a:off x="448891" y="1822804"/>
        <a:ext cx="2254332" cy="280497"/>
      </dsp:txXfrm>
    </dsp:sp>
    <dsp:sp modelId="{9C3FDF70-4428-417B-B599-446EE6B26759}">
      <dsp:nvSpPr>
        <dsp:cNvPr id="0" name=""/>
        <dsp:cNvSpPr/>
      </dsp:nvSpPr>
      <dsp:spPr>
        <a:xfrm>
          <a:off x="273580" y="1787742"/>
          <a:ext cx="350621" cy="3506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08B7D7-E4FE-4B47-894C-F5B3471C2097}">
      <dsp:nvSpPr>
        <dsp:cNvPr id="0" name=""/>
        <dsp:cNvSpPr/>
      </dsp:nvSpPr>
      <dsp:spPr>
        <a:xfrm>
          <a:off x="218163" y="2243497"/>
          <a:ext cx="2485060" cy="280497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645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kern="1200" dirty="0" smtClean="0"/>
            <a:t>1 školní psycholog</a:t>
          </a:r>
          <a:endParaRPr lang="cs-CZ" sz="1500" kern="1200" dirty="0"/>
        </a:p>
      </dsp:txBody>
      <dsp:txXfrm>
        <a:off x="218163" y="2243497"/>
        <a:ext cx="2485060" cy="280497"/>
      </dsp:txXfrm>
    </dsp:sp>
    <dsp:sp modelId="{4B888E91-4B52-4F08-AAC9-B11C26CAFC4C}">
      <dsp:nvSpPr>
        <dsp:cNvPr id="0" name=""/>
        <dsp:cNvSpPr/>
      </dsp:nvSpPr>
      <dsp:spPr>
        <a:xfrm>
          <a:off x="42852" y="2208434"/>
          <a:ext cx="350621" cy="3506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CC915A-AE33-4256-8BD7-4B34D56394D1}">
      <dsp:nvSpPr>
        <dsp:cNvPr id="0" name=""/>
        <dsp:cNvSpPr/>
      </dsp:nvSpPr>
      <dsp:spPr>
        <a:xfrm>
          <a:off x="-2684861" y="-414117"/>
          <a:ext cx="3204498" cy="3204498"/>
        </a:xfrm>
        <a:prstGeom prst="blockArc">
          <a:avLst>
            <a:gd name="adj1" fmla="val 18900000"/>
            <a:gd name="adj2" fmla="val 2700000"/>
            <a:gd name="adj3" fmla="val 674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C69EEA-3126-4DA4-BE69-FD2E6A9A8CEA}">
      <dsp:nvSpPr>
        <dsp:cNvPr id="0" name=""/>
        <dsp:cNvSpPr/>
      </dsp:nvSpPr>
      <dsp:spPr>
        <a:xfrm>
          <a:off x="288043" y="216022"/>
          <a:ext cx="3227081" cy="365564"/>
        </a:xfrm>
        <a:prstGeom prst="rect">
          <a:avLst/>
        </a:prstGeom>
        <a:solidFill>
          <a:schemeClr val="accent5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167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kern="1200" dirty="0" smtClean="0"/>
            <a:t>704 žáků</a:t>
          </a:r>
          <a:endParaRPr lang="cs-CZ" sz="1300" kern="1200" dirty="0"/>
        </a:p>
      </dsp:txBody>
      <dsp:txXfrm>
        <a:off x="288043" y="216022"/>
        <a:ext cx="3227081" cy="365564"/>
      </dsp:txXfrm>
    </dsp:sp>
    <dsp:sp modelId="{C81E6222-91AB-43EF-880B-4D3F4524A277}">
      <dsp:nvSpPr>
        <dsp:cNvPr id="0" name=""/>
        <dsp:cNvSpPr/>
      </dsp:nvSpPr>
      <dsp:spPr>
        <a:xfrm>
          <a:off x="44301" y="136991"/>
          <a:ext cx="456955" cy="45695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D20734-196A-4094-8542-4724A18EBC4B}">
      <dsp:nvSpPr>
        <dsp:cNvPr id="0" name=""/>
        <dsp:cNvSpPr/>
      </dsp:nvSpPr>
      <dsp:spPr>
        <a:xfrm>
          <a:off x="482366" y="731128"/>
          <a:ext cx="3017495" cy="365564"/>
        </a:xfrm>
        <a:prstGeom prst="rect">
          <a:avLst/>
        </a:prstGeom>
        <a:solidFill>
          <a:schemeClr val="accent5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167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kern="1200" dirty="0" smtClean="0"/>
            <a:t>75 integrovaných žáků</a:t>
          </a:r>
          <a:endParaRPr lang="cs-CZ" sz="1300" kern="1200" dirty="0"/>
        </a:p>
      </dsp:txBody>
      <dsp:txXfrm>
        <a:off x="482366" y="731128"/>
        <a:ext cx="3017495" cy="365564"/>
      </dsp:txXfrm>
    </dsp:sp>
    <dsp:sp modelId="{8FDBCF71-E697-458C-8BDF-16B49E357D32}">
      <dsp:nvSpPr>
        <dsp:cNvPr id="0" name=""/>
        <dsp:cNvSpPr/>
      </dsp:nvSpPr>
      <dsp:spPr>
        <a:xfrm>
          <a:off x="253888" y="685433"/>
          <a:ext cx="456955" cy="45695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8992EC-F4B6-4FDF-AC70-692461A42906}">
      <dsp:nvSpPr>
        <dsp:cNvPr id="0" name=""/>
        <dsp:cNvSpPr/>
      </dsp:nvSpPr>
      <dsp:spPr>
        <a:xfrm>
          <a:off x="482366" y="1279570"/>
          <a:ext cx="3017495" cy="365564"/>
        </a:xfrm>
        <a:prstGeom prst="rect">
          <a:avLst/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167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kern="1200" dirty="0" smtClean="0"/>
            <a:t>4 autisté, 1 imobilní</a:t>
          </a:r>
          <a:endParaRPr lang="cs-CZ" sz="1300" kern="1200" dirty="0"/>
        </a:p>
      </dsp:txBody>
      <dsp:txXfrm>
        <a:off x="482366" y="1279570"/>
        <a:ext cx="3017495" cy="365564"/>
      </dsp:txXfrm>
    </dsp:sp>
    <dsp:sp modelId="{FF485F98-D7BE-44CD-93C4-83F49228E3E1}">
      <dsp:nvSpPr>
        <dsp:cNvPr id="0" name=""/>
        <dsp:cNvSpPr/>
      </dsp:nvSpPr>
      <dsp:spPr>
        <a:xfrm>
          <a:off x="253888" y="1233875"/>
          <a:ext cx="456955" cy="45695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EE0592-3BB6-4446-B6A5-215322AAB626}">
      <dsp:nvSpPr>
        <dsp:cNvPr id="0" name=""/>
        <dsp:cNvSpPr/>
      </dsp:nvSpPr>
      <dsp:spPr>
        <a:xfrm>
          <a:off x="272779" y="1828012"/>
          <a:ext cx="3227081" cy="365564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167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kern="1200" dirty="0" smtClean="0"/>
            <a:t>třídy s rozšířenou výukou matematiky</a:t>
          </a:r>
          <a:endParaRPr lang="cs-CZ" sz="1300" kern="1200" dirty="0"/>
        </a:p>
      </dsp:txBody>
      <dsp:txXfrm>
        <a:off x="272779" y="1828012"/>
        <a:ext cx="3227081" cy="365564"/>
      </dsp:txXfrm>
    </dsp:sp>
    <dsp:sp modelId="{554A7A01-2F22-443F-BE2C-6808DBA6B560}">
      <dsp:nvSpPr>
        <dsp:cNvPr id="0" name=""/>
        <dsp:cNvSpPr/>
      </dsp:nvSpPr>
      <dsp:spPr>
        <a:xfrm>
          <a:off x="44301" y="1782316"/>
          <a:ext cx="456955" cy="45695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CE478A-B104-4597-9378-5659168441F3}">
      <dsp:nvSpPr>
        <dsp:cNvPr id="0" name=""/>
        <dsp:cNvSpPr/>
      </dsp:nvSpPr>
      <dsp:spPr>
        <a:xfrm rot="10800000">
          <a:off x="1157823" y="6"/>
          <a:ext cx="4084533" cy="381380"/>
        </a:xfrm>
        <a:prstGeom prst="homePlate">
          <a:avLst/>
        </a:prstGeom>
        <a:solidFill>
          <a:schemeClr val="accent5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8178" tIns="49530" rIns="92456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kern="1200" dirty="0" smtClean="0"/>
            <a:t>Šachy jsme začali podporovat v roce </a:t>
          </a:r>
          <a:r>
            <a:rPr lang="cs-CZ" sz="1300" kern="1200" dirty="0" smtClean="0"/>
            <a:t>2012.</a:t>
          </a:r>
          <a:endParaRPr lang="cs-CZ" sz="1300" kern="1200" dirty="0"/>
        </a:p>
      </dsp:txBody>
      <dsp:txXfrm rot="10800000">
        <a:off x="1253168" y="6"/>
        <a:ext cx="3989188" cy="381380"/>
      </dsp:txXfrm>
    </dsp:sp>
    <dsp:sp modelId="{10363AEF-2636-425F-AB6C-40CC059F0201}">
      <dsp:nvSpPr>
        <dsp:cNvPr id="0" name=""/>
        <dsp:cNvSpPr/>
      </dsp:nvSpPr>
      <dsp:spPr>
        <a:xfrm>
          <a:off x="957291" y="0"/>
          <a:ext cx="381380" cy="3813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C83601-4848-48BA-8F2A-D853EB27DC17}">
      <dsp:nvSpPr>
        <dsp:cNvPr id="0" name=""/>
        <dsp:cNvSpPr/>
      </dsp:nvSpPr>
      <dsp:spPr>
        <a:xfrm rot="10800000">
          <a:off x="1132620" y="495232"/>
          <a:ext cx="4118137" cy="381380"/>
        </a:xfrm>
        <a:prstGeom prst="homePlate">
          <a:avLst/>
        </a:prstGeom>
        <a:solidFill>
          <a:schemeClr val="accent5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8178" tIns="49530" rIns="92456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kern="1200" dirty="0" smtClean="0"/>
            <a:t>Na začátku </a:t>
          </a:r>
          <a:r>
            <a:rPr lang="cs-CZ" sz="1300" kern="1200" dirty="0" smtClean="0"/>
            <a:t>se </a:t>
          </a:r>
          <a:r>
            <a:rPr lang="cs-CZ" sz="1300" kern="1200" dirty="0" smtClean="0"/>
            <a:t>přihlásilo 12 </a:t>
          </a:r>
          <a:r>
            <a:rPr lang="cs-CZ" sz="1300" kern="1200" dirty="0" smtClean="0"/>
            <a:t>žáků.</a:t>
          </a:r>
          <a:endParaRPr lang="cs-CZ" sz="1300" kern="1200" dirty="0"/>
        </a:p>
      </dsp:txBody>
      <dsp:txXfrm rot="10800000">
        <a:off x="1227965" y="495232"/>
        <a:ext cx="4022792" cy="381380"/>
      </dsp:txXfrm>
    </dsp:sp>
    <dsp:sp modelId="{640C219E-83F1-4DA9-B00D-CFB05A3730CB}">
      <dsp:nvSpPr>
        <dsp:cNvPr id="0" name=""/>
        <dsp:cNvSpPr/>
      </dsp:nvSpPr>
      <dsp:spPr>
        <a:xfrm>
          <a:off x="941929" y="495232"/>
          <a:ext cx="381380" cy="3813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CCB015-435E-45AC-9B0A-1743F32C6CCB}">
      <dsp:nvSpPr>
        <dsp:cNvPr id="0" name=""/>
        <dsp:cNvSpPr/>
      </dsp:nvSpPr>
      <dsp:spPr>
        <a:xfrm rot="10800000">
          <a:off x="1132620" y="990458"/>
          <a:ext cx="4118137" cy="381380"/>
        </a:xfrm>
        <a:prstGeom prst="homePlate">
          <a:avLst/>
        </a:prstGeom>
        <a:solidFill>
          <a:schemeClr val="accent4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8178" tIns="49530" rIns="92456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kern="1200" dirty="0" smtClean="0"/>
            <a:t>Ve </a:t>
          </a:r>
          <a:r>
            <a:rPr lang="cs-CZ" sz="1300" kern="1200" dirty="0" err="1" smtClean="0"/>
            <a:t>šk</a:t>
          </a:r>
          <a:r>
            <a:rPr lang="cs-CZ" sz="1300" kern="1200" dirty="0" smtClean="0"/>
            <a:t>. roce 2015/2016  </a:t>
          </a:r>
          <a:r>
            <a:rPr lang="cs-CZ" sz="1300" kern="1200" dirty="0" smtClean="0"/>
            <a:t>zavedli jsme NVP </a:t>
          </a:r>
          <a:r>
            <a:rPr lang="cs-CZ" sz="1300" kern="1200" dirty="0" smtClean="0"/>
            <a:t>Šachy. </a:t>
          </a:r>
          <a:endParaRPr lang="cs-CZ" sz="1300" kern="1200" dirty="0"/>
        </a:p>
      </dsp:txBody>
      <dsp:txXfrm rot="10800000">
        <a:off x="1227965" y="990458"/>
        <a:ext cx="4022792" cy="381380"/>
      </dsp:txXfrm>
    </dsp:sp>
    <dsp:sp modelId="{56771B4C-F547-462D-8983-98B4D555AA3F}">
      <dsp:nvSpPr>
        <dsp:cNvPr id="0" name=""/>
        <dsp:cNvSpPr/>
      </dsp:nvSpPr>
      <dsp:spPr>
        <a:xfrm>
          <a:off x="941929" y="990458"/>
          <a:ext cx="381380" cy="3813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88804C-4959-46B2-9C81-5756AF12BD06}">
      <dsp:nvSpPr>
        <dsp:cNvPr id="0" name=""/>
        <dsp:cNvSpPr/>
      </dsp:nvSpPr>
      <dsp:spPr>
        <a:xfrm rot="10800000">
          <a:off x="1132620" y="1485684"/>
          <a:ext cx="4118137" cy="381380"/>
        </a:xfrm>
        <a:prstGeom prst="homePlate">
          <a:avLst/>
        </a:prstGeom>
        <a:solidFill>
          <a:schemeClr val="accent3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8178" tIns="49530" rIns="92456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kern="1200" dirty="0" smtClean="0"/>
            <a:t>Dnes je do šachu  </a:t>
          </a:r>
          <a:r>
            <a:rPr lang="cs-CZ" sz="1300" kern="1200" dirty="0" smtClean="0"/>
            <a:t>přihlášeno už 59 </a:t>
          </a:r>
          <a:r>
            <a:rPr lang="cs-CZ" sz="1300" kern="1200" dirty="0" smtClean="0"/>
            <a:t>žáků.</a:t>
          </a:r>
          <a:endParaRPr lang="cs-CZ" sz="1300" kern="1200" dirty="0"/>
        </a:p>
      </dsp:txBody>
      <dsp:txXfrm rot="10800000">
        <a:off x="1227965" y="1485684"/>
        <a:ext cx="4022792" cy="381380"/>
      </dsp:txXfrm>
    </dsp:sp>
    <dsp:sp modelId="{AE60B63D-ADD2-4C59-9AB5-C15A462D4510}">
      <dsp:nvSpPr>
        <dsp:cNvPr id="0" name=""/>
        <dsp:cNvSpPr/>
      </dsp:nvSpPr>
      <dsp:spPr>
        <a:xfrm>
          <a:off x="941929" y="1485684"/>
          <a:ext cx="381380" cy="3813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5009A4-1A24-4660-B15D-0CE250E0F292}">
      <dsp:nvSpPr>
        <dsp:cNvPr id="0" name=""/>
        <dsp:cNvSpPr/>
      </dsp:nvSpPr>
      <dsp:spPr>
        <a:xfrm rot="10800000">
          <a:off x="1132620" y="1980910"/>
          <a:ext cx="4118137" cy="381380"/>
        </a:xfrm>
        <a:prstGeom prst="homePlate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8178" tIns="49530" rIns="92456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kern="1200" dirty="0" smtClean="0"/>
            <a:t>Úzká spolupráce s šachovými </a:t>
          </a:r>
          <a:r>
            <a:rPr lang="cs-CZ" sz="1300" kern="1200" dirty="0" smtClean="0"/>
            <a:t>oddíly.</a:t>
          </a:r>
          <a:endParaRPr lang="cs-CZ" sz="1300" kern="1200" dirty="0"/>
        </a:p>
      </dsp:txBody>
      <dsp:txXfrm rot="10800000">
        <a:off x="1227965" y="1980910"/>
        <a:ext cx="4022792" cy="381380"/>
      </dsp:txXfrm>
    </dsp:sp>
    <dsp:sp modelId="{0FE461F3-CEE6-4C06-9906-656D708AA198}">
      <dsp:nvSpPr>
        <dsp:cNvPr id="0" name=""/>
        <dsp:cNvSpPr/>
      </dsp:nvSpPr>
      <dsp:spPr>
        <a:xfrm>
          <a:off x="941929" y="1980910"/>
          <a:ext cx="381380" cy="3813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CF7C52-19AE-45B9-B267-EFFC060C6C9E}">
      <dsp:nvSpPr>
        <dsp:cNvPr id="0" name=""/>
        <dsp:cNvSpPr/>
      </dsp:nvSpPr>
      <dsp:spPr>
        <a:xfrm rot="10800000">
          <a:off x="1132620" y="2476136"/>
          <a:ext cx="4118137" cy="381380"/>
        </a:xfrm>
        <a:prstGeom prst="homePlate">
          <a:avLst/>
        </a:prstGeom>
        <a:solidFill>
          <a:schemeClr val="accent1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8178" tIns="49530" rIns="92456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kern="1200" dirty="0" smtClean="0"/>
            <a:t>Získali jsme </a:t>
          </a:r>
          <a:r>
            <a:rPr lang="cs-CZ" sz="1300" kern="1200" dirty="0" smtClean="0"/>
            <a:t>2. místo na MČR školních </a:t>
          </a:r>
          <a:r>
            <a:rPr lang="cs-CZ" sz="1300" kern="1200" dirty="0" smtClean="0"/>
            <a:t>družstev.</a:t>
          </a:r>
          <a:endParaRPr lang="cs-CZ" sz="1300" kern="1200" dirty="0"/>
        </a:p>
      </dsp:txBody>
      <dsp:txXfrm rot="10800000">
        <a:off x="1227965" y="2476136"/>
        <a:ext cx="4022792" cy="381380"/>
      </dsp:txXfrm>
    </dsp:sp>
    <dsp:sp modelId="{4229A84F-0301-4DA9-A873-1B3888B3438F}">
      <dsp:nvSpPr>
        <dsp:cNvPr id="0" name=""/>
        <dsp:cNvSpPr/>
      </dsp:nvSpPr>
      <dsp:spPr>
        <a:xfrm>
          <a:off x="941929" y="2476136"/>
          <a:ext cx="381380" cy="3813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25A1F1-DA73-4526-9044-CE4CE60CDF40}">
      <dsp:nvSpPr>
        <dsp:cNvPr id="0" name=""/>
        <dsp:cNvSpPr/>
      </dsp:nvSpPr>
      <dsp:spPr>
        <a:xfrm rot="10800000">
          <a:off x="1132620" y="2971362"/>
          <a:ext cx="4118137" cy="38138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8178" tIns="49530" rIns="92456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kern="1200" dirty="0" smtClean="0"/>
            <a:t>Tři </a:t>
          </a:r>
          <a:r>
            <a:rPr lang="cs-CZ" sz="1300" kern="1200" dirty="0" smtClean="0"/>
            <a:t>žáci </a:t>
          </a:r>
          <a:r>
            <a:rPr lang="cs-CZ" sz="1300" kern="1200" dirty="0" smtClean="0"/>
            <a:t>postoupili na </a:t>
          </a:r>
          <a:r>
            <a:rPr lang="cs-CZ" sz="1300" kern="1200" dirty="0" smtClean="0"/>
            <a:t>MČR </a:t>
          </a:r>
          <a:r>
            <a:rPr lang="cs-CZ" sz="1300" kern="1200" dirty="0" smtClean="0"/>
            <a:t>jednotlivců.</a:t>
          </a:r>
          <a:endParaRPr lang="cs-CZ" sz="1300" kern="1200" dirty="0"/>
        </a:p>
      </dsp:txBody>
      <dsp:txXfrm rot="10800000">
        <a:off x="1227965" y="2971362"/>
        <a:ext cx="4022792" cy="381380"/>
      </dsp:txXfrm>
    </dsp:sp>
    <dsp:sp modelId="{6DA6FBAF-E361-4F84-B8DD-F6BCF44E1087}">
      <dsp:nvSpPr>
        <dsp:cNvPr id="0" name=""/>
        <dsp:cNvSpPr/>
      </dsp:nvSpPr>
      <dsp:spPr>
        <a:xfrm>
          <a:off x="941929" y="2971362"/>
          <a:ext cx="381380" cy="3813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87F622-F9A2-4AF0-8FA0-2B24E0DA011B}">
      <dsp:nvSpPr>
        <dsp:cNvPr id="0" name=""/>
        <dsp:cNvSpPr/>
      </dsp:nvSpPr>
      <dsp:spPr>
        <a:xfrm rot="10800000">
          <a:off x="1132620" y="3466588"/>
          <a:ext cx="4118137" cy="381380"/>
        </a:xfrm>
        <a:prstGeom prst="homePlate">
          <a:avLst/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8178" tIns="49530" rIns="92456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kern="1200" dirty="0" smtClean="0"/>
            <a:t>Věříme, že to má </a:t>
          </a:r>
          <a:r>
            <a:rPr lang="cs-CZ" sz="1300" kern="1200" dirty="0" smtClean="0"/>
            <a:t>smysl. </a:t>
          </a:r>
          <a:r>
            <a:rPr lang="cs-CZ" sz="1300" kern="1200" dirty="0" smtClean="0">
              <a:sym typeface="Wingdings" panose="05000000000000000000" pitchFamily="2" charset="2"/>
            </a:rPr>
            <a:t></a:t>
          </a:r>
          <a:endParaRPr lang="cs-CZ" sz="1300" kern="1200" dirty="0"/>
        </a:p>
      </dsp:txBody>
      <dsp:txXfrm rot="10800000">
        <a:off x="1227965" y="3466588"/>
        <a:ext cx="4022792" cy="381380"/>
      </dsp:txXfrm>
    </dsp:sp>
    <dsp:sp modelId="{ABECF14F-44BB-48F9-8C42-55A976FE387F}">
      <dsp:nvSpPr>
        <dsp:cNvPr id="0" name=""/>
        <dsp:cNvSpPr/>
      </dsp:nvSpPr>
      <dsp:spPr>
        <a:xfrm>
          <a:off x="941929" y="3466588"/>
          <a:ext cx="381380" cy="3813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8403BE-F804-41A1-82DD-5B25F98F1BAD}">
      <dsp:nvSpPr>
        <dsp:cNvPr id="0" name=""/>
        <dsp:cNvSpPr/>
      </dsp:nvSpPr>
      <dsp:spPr>
        <a:xfrm>
          <a:off x="216019" y="467644"/>
          <a:ext cx="1552285" cy="1008985"/>
        </a:xfrm>
        <a:prstGeom prst="round2SameRect">
          <a:avLst/>
        </a:prstGeom>
        <a:solidFill>
          <a:schemeClr val="accent5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21590" rIns="6477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dirty="0" smtClean="0"/>
            <a:t>matematické </a:t>
          </a:r>
          <a:r>
            <a:rPr lang="cs-CZ" sz="1700" kern="1200" dirty="0" smtClean="0"/>
            <a:t>zaměření školy</a:t>
          </a:r>
          <a:endParaRPr lang="cs-CZ" sz="1700" kern="1200" dirty="0"/>
        </a:p>
      </dsp:txBody>
      <dsp:txXfrm>
        <a:off x="265274" y="516899"/>
        <a:ext cx="1453775" cy="959730"/>
      </dsp:txXfrm>
    </dsp:sp>
    <dsp:sp modelId="{DC5B5979-09F3-4650-8672-FDD4CD13A47E}">
      <dsp:nvSpPr>
        <dsp:cNvPr id="0" name=""/>
        <dsp:cNvSpPr/>
      </dsp:nvSpPr>
      <dsp:spPr>
        <a:xfrm>
          <a:off x="2145264" y="321"/>
          <a:ext cx="1552285" cy="1008985"/>
        </a:xfrm>
        <a:prstGeom prst="round2SameRect">
          <a:avLst/>
        </a:prstGeom>
        <a:solidFill>
          <a:schemeClr val="accent4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21590" rIns="6477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dirty="0" smtClean="0"/>
            <a:t>koncentrace</a:t>
          </a:r>
          <a:r>
            <a:rPr lang="cs-CZ" sz="1700" kern="1200" dirty="0" smtClean="0"/>
            <a:t>, trpělivost, chování</a:t>
          </a:r>
          <a:endParaRPr lang="cs-CZ" sz="1700" kern="1200" dirty="0"/>
        </a:p>
      </dsp:txBody>
      <dsp:txXfrm>
        <a:off x="2194519" y="49576"/>
        <a:ext cx="1453775" cy="959730"/>
      </dsp:txXfrm>
    </dsp:sp>
    <dsp:sp modelId="{824FF935-D61C-404E-8730-17967ED7AE01}">
      <dsp:nvSpPr>
        <dsp:cNvPr id="0" name=""/>
        <dsp:cNvSpPr/>
      </dsp:nvSpPr>
      <dsp:spPr>
        <a:xfrm>
          <a:off x="3935297" y="321"/>
          <a:ext cx="1552285" cy="1008985"/>
        </a:xfrm>
        <a:prstGeom prst="round2SameRect">
          <a:avLst/>
        </a:prstGeom>
        <a:solidFill>
          <a:schemeClr val="accent3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21590" rIns="6477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dirty="0" smtClean="0"/>
            <a:t>inkluze</a:t>
          </a:r>
          <a:endParaRPr lang="cs-CZ" sz="1700" kern="1200" dirty="0"/>
        </a:p>
      </dsp:txBody>
      <dsp:txXfrm>
        <a:off x="3984552" y="49576"/>
        <a:ext cx="1453775" cy="959730"/>
      </dsp:txXfrm>
    </dsp:sp>
    <dsp:sp modelId="{B7F70A34-B180-437E-81B5-802488B78CF4}">
      <dsp:nvSpPr>
        <dsp:cNvPr id="0" name=""/>
        <dsp:cNvSpPr/>
      </dsp:nvSpPr>
      <dsp:spPr>
        <a:xfrm>
          <a:off x="5878590" y="467601"/>
          <a:ext cx="1552285" cy="1008985"/>
        </a:xfrm>
        <a:prstGeom prst="round2SameRect">
          <a:avLst/>
        </a:prstGeom>
        <a:solidFill>
          <a:schemeClr val="accent2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21590" rIns="6477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dirty="0" smtClean="0"/>
            <a:t>zájem </a:t>
          </a:r>
          <a:r>
            <a:rPr lang="cs-CZ" sz="1700" kern="1200" dirty="0" smtClean="0"/>
            <a:t>dětí</a:t>
          </a:r>
          <a:endParaRPr lang="cs-CZ" sz="1700" kern="1200" dirty="0"/>
        </a:p>
      </dsp:txBody>
      <dsp:txXfrm>
        <a:off x="5927845" y="516856"/>
        <a:ext cx="1453775" cy="95973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DEA9FA-8C86-4171-9624-D8547EB6B38D}">
      <dsp:nvSpPr>
        <dsp:cNvPr id="0" name=""/>
        <dsp:cNvSpPr/>
      </dsp:nvSpPr>
      <dsp:spPr>
        <a:xfrm rot="10800000">
          <a:off x="1247521" y="856"/>
          <a:ext cx="4587191" cy="368403"/>
        </a:xfrm>
        <a:prstGeom prst="homePlate">
          <a:avLst/>
        </a:prstGeom>
        <a:solidFill>
          <a:schemeClr val="bg2">
            <a:lumMod val="2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2456" tIns="45720" rIns="85344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oslovili </a:t>
          </a:r>
          <a:r>
            <a:rPr lang="cs-CZ" sz="1200" kern="1200" dirty="0" smtClean="0"/>
            <a:t>jsme nejbližší šachový </a:t>
          </a:r>
          <a:r>
            <a:rPr lang="cs-CZ" sz="1200" kern="1200" dirty="0" smtClean="0"/>
            <a:t>oddíl</a:t>
          </a:r>
          <a:endParaRPr lang="cs-CZ" sz="1200" kern="1200" dirty="0"/>
        </a:p>
      </dsp:txBody>
      <dsp:txXfrm rot="10800000">
        <a:off x="1339622" y="856"/>
        <a:ext cx="4495090" cy="368403"/>
      </dsp:txXfrm>
    </dsp:sp>
    <dsp:sp modelId="{3C2C6A15-4B1D-4994-B59C-9D8CBD4C74B5}">
      <dsp:nvSpPr>
        <dsp:cNvPr id="0" name=""/>
        <dsp:cNvSpPr/>
      </dsp:nvSpPr>
      <dsp:spPr>
        <a:xfrm>
          <a:off x="1063319" y="856"/>
          <a:ext cx="368403" cy="368403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1B19BD-357A-4EC0-BF2C-8D7CCC51C963}">
      <dsp:nvSpPr>
        <dsp:cNvPr id="0" name=""/>
        <dsp:cNvSpPr/>
      </dsp:nvSpPr>
      <dsp:spPr>
        <a:xfrm rot="10800000">
          <a:off x="1247521" y="479230"/>
          <a:ext cx="4587191" cy="368403"/>
        </a:xfrm>
        <a:prstGeom prst="homePlate">
          <a:avLst/>
        </a:prstGeom>
        <a:solidFill>
          <a:schemeClr val="bg2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2456" tIns="45720" rIns="85344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nabízíme </a:t>
          </a:r>
          <a:r>
            <a:rPr lang="cs-CZ" sz="1200" kern="1200" dirty="0" smtClean="0"/>
            <a:t>prostory a snažíme se vytvořit zázemí - </a:t>
          </a:r>
          <a:r>
            <a:rPr lang="cs-CZ" sz="1200" kern="1200" dirty="0" smtClean="0">
              <a:solidFill>
                <a:srgbClr val="FF0000"/>
              </a:solidFill>
            </a:rPr>
            <a:t>zdarma</a:t>
          </a:r>
          <a:endParaRPr lang="cs-CZ" sz="1200" kern="1200" dirty="0">
            <a:solidFill>
              <a:srgbClr val="FF0000"/>
            </a:solidFill>
          </a:endParaRPr>
        </a:p>
      </dsp:txBody>
      <dsp:txXfrm rot="10800000">
        <a:off x="1339622" y="479230"/>
        <a:ext cx="4495090" cy="368403"/>
      </dsp:txXfrm>
    </dsp:sp>
    <dsp:sp modelId="{794CDE39-A3D8-433E-9977-7BA61EC26113}">
      <dsp:nvSpPr>
        <dsp:cNvPr id="0" name=""/>
        <dsp:cNvSpPr/>
      </dsp:nvSpPr>
      <dsp:spPr>
        <a:xfrm>
          <a:off x="1063319" y="479230"/>
          <a:ext cx="368403" cy="368403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C04741-5485-48A7-BEBF-593B5B69D05E}">
      <dsp:nvSpPr>
        <dsp:cNvPr id="0" name=""/>
        <dsp:cNvSpPr/>
      </dsp:nvSpPr>
      <dsp:spPr>
        <a:xfrm rot="10800000">
          <a:off x="1247521" y="957604"/>
          <a:ext cx="4587191" cy="368403"/>
        </a:xfrm>
        <a:prstGeom prst="homePlate">
          <a:avLst/>
        </a:prstGeom>
        <a:solidFill>
          <a:schemeClr val="tx2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2456" tIns="45720" rIns="85344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zavedli </a:t>
          </a:r>
          <a:r>
            <a:rPr lang="cs-CZ" sz="1200" kern="1200" dirty="0" smtClean="0"/>
            <a:t>jsme kroužek šachu (3.-9. třídy) – </a:t>
          </a:r>
          <a:r>
            <a:rPr lang="cs-CZ" sz="1200" kern="1200" dirty="0" smtClean="0">
              <a:solidFill>
                <a:srgbClr val="FF0000"/>
              </a:solidFill>
            </a:rPr>
            <a:t>oddíl / DPP</a:t>
          </a:r>
          <a:endParaRPr lang="cs-CZ" sz="1200" kern="1200" dirty="0"/>
        </a:p>
      </dsp:txBody>
      <dsp:txXfrm rot="10800000">
        <a:off x="1339622" y="957604"/>
        <a:ext cx="4495090" cy="368403"/>
      </dsp:txXfrm>
    </dsp:sp>
    <dsp:sp modelId="{F28D05B7-28C5-41D8-9EC2-1D83070539E5}">
      <dsp:nvSpPr>
        <dsp:cNvPr id="0" name=""/>
        <dsp:cNvSpPr/>
      </dsp:nvSpPr>
      <dsp:spPr>
        <a:xfrm>
          <a:off x="1063319" y="957604"/>
          <a:ext cx="368403" cy="368403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3D669D-BEB8-4B98-934F-540CDAB41184}">
      <dsp:nvSpPr>
        <dsp:cNvPr id="0" name=""/>
        <dsp:cNvSpPr/>
      </dsp:nvSpPr>
      <dsp:spPr>
        <a:xfrm rot="10800000">
          <a:off x="1247521" y="1435978"/>
          <a:ext cx="4587191" cy="368403"/>
        </a:xfrm>
        <a:prstGeom prst="homePlate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2456" tIns="45720" rIns="85344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zavedli </a:t>
          </a:r>
          <a:r>
            <a:rPr lang="cs-CZ" sz="1200" kern="1200" dirty="0" smtClean="0"/>
            <a:t>jsme NVP (1.-2. třídy) - </a:t>
          </a:r>
          <a:r>
            <a:rPr lang="cs-CZ" sz="1200" kern="1200" dirty="0" smtClean="0">
              <a:solidFill>
                <a:srgbClr val="FF0000"/>
              </a:solidFill>
            </a:rPr>
            <a:t>DPP</a:t>
          </a:r>
          <a:endParaRPr lang="cs-CZ" sz="1200" kern="1200" dirty="0"/>
        </a:p>
      </dsp:txBody>
      <dsp:txXfrm rot="10800000">
        <a:off x="1339622" y="1435978"/>
        <a:ext cx="4495090" cy="368403"/>
      </dsp:txXfrm>
    </dsp:sp>
    <dsp:sp modelId="{E7F3FFC0-3FCC-4C79-9EB6-E07324984D9B}">
      <dsp:nvSpPr>
        <dsp:cNvPr id="0" name=""/>
        <dsp:cNvSpPr/>
      </dsp:nvSpPr>
      <dsp:spPr>
        <a:xfrm>
          <a:off x="1063319" y="1435978"/>
          <a:ext cx="368403" cy="368403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2A7E35-E731-4CC4-8B02-6EFDE7828650}">
      <dsp:nvSpPr>
        <dsp:cNvPr id="0" name=""/>
        <dsp:cNvSpPr/>
      </dsp:nvSpPr>
      <dsp:spPr>
        <a:xfrm rot="10800000">
          <a:off x="1247521" y="1914352"/>
          <a:ext cx="4587191" cy="368403"/>
        </a:xfrm>
        <a:prstGeom prst="homePlate">
          <a:avLst/>
        </a:prstGeom>
        <a:solidFill>
          <a:schemeClr val="accent3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2456" tIns="45720" rIns="85344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3 pedagogové absolvovali seminář a trenérský kurz - </a:t>
          </a:r>
          <a:r>
            <a:rPr lang="cs-CZ" sz="1200" kern="1200" dirty="0" smtClean="0">
              <a:solidFill>
                <a:srgbClr val="FF0000"/>
              </a:solidFill>
            </a:rPr>
            <a:t>ONIV</a:t>
          </a:r>
          <a:endParaRPr lang="cs-CZ" sz="1200" kern="1200" dirty="0"/>
        </a:p>
      </dsp:txBody>
      <dsp:txXfrm rot="10800000">
        <a:off x="1339622" y="1914352"/>
        <a:ext cx="4495090" cy="368403"/>
      </dsp:txXfrm>
    </dsp:sp>
    <dsp:sp modelId="{C2C4B61F-94C3-4701-851E-029285EA509B}">
      <dsp:nvSpPr>
        <dsp:cNvPr id="0" name=""/>
        <dsp:cNvSpPr/>
      </dsp:nvSpPr>
      <dsp:spPr>
        <a:xfrm>
          <a:off x="1063319" y="1914352"/>
          <a:ext cx="368403" cy="368403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13341E-E808-454F-803C-FC69498CEF67}">
      <dsp:nvSpPr>
        <dsp:cNvPr id="0" name=""/>
        <dsp:cNvSpPr/>
      </dsp:nvSpPr>
      <dsp:spPr>
        <a:xfrm rot="10800000">
          <a:off x="1247521" y="2392726"/>
          <a:ext cx="4587191" cy="368403"/>
        </a:xfrm>
        <a:prstGeom prst="homePlate">
          <a:avLst/>
        </a:prstGeom>
        <a:solidFill>
          <a:schemeClr val="accent4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2456" tIns="45720" rIns="85344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zakoupili </a:t>
          </a:r>
          <a:r>
            <a:rPr lang="cs-CZ" sz="1200" kern="1200" dirty="0" smtClean="0"/>
            <a:t>jsme šachovnice, šachy, hodiny a metodiku - </a:t>
          </a:r>
          <a:r>
            <a:rPr lang="cs-CZ" sz="1200" kern="1200" dirty="0" smtClean="0">
              <a:solidFill>
                <a:srgbClr val="FF0000"/>
              </a:solidFill>
            </a:rPr>
            <a:t>ONIV</a:t>
          </a:r>
          <a:endParaRPr lang="cs-CZ" sz="1200" kern="1200" dirty="0"/>
        </a:p>
      </dsp:txBody>
      <dsp:txXfrm rot="10800000">
        <a:off x="1339622" y="2392726"/>
        <a:ext cx="4495090" cy="368403"/>
      </dsp:txXfrm>
    </dsp:sp>
    <dsp:sp modelId="{89B61A7C-6664-4BD2-9E10-C8A4DA29CD16}">
      <dsp:nvSpPr>
        <dsp:cNvPr id="0" name=""/>
        <dsp:cNvSpPr/>
      </dsp:nvSpPr>
      <dsp:spPr>
        <a:xfrm>
          <a:off x="1063319" y="2392726"/>
          <a:ext cx="368403" cy="368403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683E3B-8070-48D7-B0F1-616F2158465D}">
      <dsp:nvSpPr>
        <dsp:cNvPr id="0" name=""/>
        <dsp:cNvSpPr/>
      </dsp:nvSpPr>
      <dsp:spPr>
        <a:xfrm rot="10800000">
          <a:off x="1247521" y="2871100"/>
          <a:ext cx="4587191" cy="368403"/>
        </a:xfrm>
        <a:prstGeom prst="homePlate">
          <a:avLst/>
        </a:prstGeom>
        <a:solidFill>
          <a:schemeClr val="accent5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2456" tIns="45720" rIns="85344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odkaz </a:t>
          </a:r>
          <a:r>
            <a:rPr lang="cs-CZ" sz="1200" kern="1200" dirty="0" smtClean="0"/>
            <a:t>na stránkách školy</a:t>
          </a:r>
          <a:endParaRPr lang="cs-CZ" sz="1200" kern="1200" dirty="0"/>
        </a:p>
      </dsp:txBody>
      <dsp:txXfrm rot="10800000">
        <a:off x="1339622" y="2871100"/>
        <a:ext cx="4495090" cy="368403"/>
      </dsp:txXfrm>
    </dsp:sp>
    <dsp:sp modelId="{6241CD5F-FB42-44EA-9310-32D32F6369B3}">
      <dsp:nvSpPr>
        <dsp:cNvPr id="0" name=""/>
        <dsp:cNvSpPr/>
      </dsp:nvSpPr>
      <dsp:spPr>
        <a:xfrm>
          <a:off x="1063319" y="2871100"/>
          <a:ext cx="368403" cy="368403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DEA9FA-8C86-4171-9624-D8547EB6B38D}">
      <dsp:nvSpPr>
        <dsp:cNvPr id="0" name=""/>
        <dsp:cNvSpPr/>
      </dsp:nvSpPr>
      <dsp:spPr>
        <a:xfrm rot="10800000">
          <a:off x="1248085" y="2312"/>
          <a:ext cx="4587191" cy="370659"/>
        </a:xfrm>
        <a:prstGeom prst="homePlate">
          <a:avLst/>
        </a:prstGeom>
        <a:solidFill>
          <a:schemeClr val="bg2">
            <a:lumMod val="2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451" tIns="41910" rIns="78232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smtClean="0"/>
            <a:t>Starostové  Mikroregionu Krnovsko podpořili šachy.</a:t>
          </a:r>
          <a:endParaRPr lang="cs-CZ" sz="1100" kern="1200" dirty="0"/>
        </a:p>
      </dsp:txBody>
      <dsp:txXfrm rot="10800000">
        <a:off x="1340750" y="2312"/>
        <a:ext cx="4494526" cy="370659"/>
      </dsp:txXfrm>
    </dsp:sp>
    <dsp:sp modelId="{3C2C6A15-4B1D-4994-B59C-9D8CBD4C74B5}">
      <dsp:nvSpPr>
        <dsp:cNvPr id="0" name=""/>
        <dsp:cNvSpPr/>
      </dsp:nvSpPr>
      <dsp:spPr>
        <a:xfrm>
          <a:off x="1062755" y="2312"/>
          <a:ext cx="370659" cy="37065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1B19BD-357A-4EC0-BF2C-8D7CCC51C963}">
      <dsp:nvSpPr>
        <dsp:cNvPr id="0" name=""/>
        <dsp:cNvSpPr/>
      </dsp:nvSpPr>
      <dsp:spPr>
        <a:xfrm rot="10800000">
          <a:off x="1248085" y="483616"/>
          <a:ext cx="4587191" cy="370659"/>
        </a:xfrm>
        <a:prstGeom prst="homePlate">
          <a:avLst/>
        </a:prstGeom>
        <a:solidFill>
          <a:schemeClr val="bg2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451" tIns="41910" rIns="78232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smtClean="0"/>
            <a:t>V roce 2015  i 2016 uvolnil MK 100.000 Kč.</a:t>
          </a:r>
          <a:endParaRPr lang="cs-CZ" sz="1100" kern="1200" dirty="0">
            <a:solidFill>
              <a:srgbClr val="FF0000"/>
            </a:solidFill>
          </a:endParaRPr>
        </a:p>
      </dsp:txBody>
      <dsp:txXfrm rot="10800000">
        <a:off x="1340750" y="483616"/>
        <a:ext cx="4494526" cy="370659"/>
      </dsp:txXfrm>
    </dsp:sp>
    <dsp:sp modelId="{794CDE39-A3D8-433E-9977-7BA61EC26113}">
      <dsp:nvSpPr>
        <dsp:cNvPr id="0" name=""/>
        <dsp:cNvSpPr/>
      </dsp:nvSpPr>
      <dsp:spPr>
        <a:xfrm>
          <a:off x="1062755" y="483616"/>
          <a:ext cx="370659" cy="37065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C04741-5485-48A7-BEBF-593B5B69D05E}">
      <dsp:nvSpPr>
        <dsp:cNvPr id="0" name=""/>
        <dsp:cNvSpPr/>
      </dsp:nvSpPr>
      <dsp:spPr>
        <a:xfrm rot="10800000">
          <a:off x="1248085" y="964921"/>
          <a:ext cx="4587191" cy="370659"/>
        </a:xfrm>
        <a:prstGeom prst="homePlate">
          <a:avLst/>
        </a:prstGeom>
        <a:solidFill>
          <a:schemeClr val="tx2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451" tIns="41910" rIns="78232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smtClean="0"/>
            <a:t>Všechny prostředky šly na  nákup materiálu pro školy a školky.</a:t>
          </a:r>
          <a:endParaRPr lang="cs-CZ" sz="1100" kern="1200" dirty="0"/>
        </a:p>
      </dsp:txBody>
      <dsp:txXfrm rot="10800000">
        <a:off x="1340750" y="964921"/>
        <a:ext cx="4494526" cy="370659"/>
      </dsp:txXfrm>
    </dsp:sp>
    <dsp:sp modelId="{F28D05B7-28C5-41D8-9EC2-1D83070539E5}">
      <dsp:nvSpPr>
        <dsp:cNvPr id="0" name=""/>
        <dsp:cNvSpPr/>
      </dsp:nvSpPr>
      <dsp:spPr>
        <a:xfrm>
          <a:off x="1062755" y="964921"/>
          <a:ext cx="370659" cy="37065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3D669D-BEB8-4B98-934F-540CDAB41184}">
      <dsp:nvSpPr>
        <dsp:cNvPr id="0" name=""/>
        <dsp:cNvSpPr/>
      </dsp:nvSpPr>
      <dsp:spPr>
        <a:xfrm rot="10800000">
          <a:off x="1248085" y="1446225"/>
          <a:ext cx="4587191" cy="370659"/>
        </a:xfrm>
        <a:prstGeom prst="homePlate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451" tIns="41910" rIns="78232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smtClean="0"/>
            <a:t>Díky podpoře vstoupilo do systému už 10 škol  a  4 MŠ.</a:t>
          </a:r>
          <a:endParaRPr lang="cs-CZ" sz="1100" kern="1200" dirty="0"/>
        </a:p>
      </dsp:txBody>
      <dsp:txXfrm rot="10800000">
        <a:off x="1340750" y="1446225"/>
        <a:ext cx="4494526" cy="370659"/>
      </dsp:txXfrm>
    </dsp:sp>
    <dsp:sp modelId="{E7F3FFC0-3FCC-4C79-9EB6-E07324984D9B}">
      <dsp:nvSpPr>
        <dsp:cNvPr id="0" name=""/>
        <dsp:cNvSpPr/>
      </dsp:nvSpPr>
      <dsp:spPr>
        <a:xfrm>
          <a:off x="1062755" y="1446225"/>
          <a:ext cx="370659" cy="37065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2A7E35-E731-4CC4-8B02-6EFDE7828650}">
      <dsp:nvSpPr>
        <dsp:cNvPr id="0" name=""/>
        <dsp:cNvSpPr/>
      </dsp:nvSpPr>
      <dsp:spPr>
        <a:xfrm rot="10800000">
          <a:off x="1248085" y="1927530"/>
          <a:ext cx="4587191" cy="370659"/>
        </a:xfrm>
        <a:prstGeom prst="homePlate">
          <a:avLst/>
        </a:prstGeom>
        <a:solidFill>
          <a:schemeClr val="accent3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451" tIns="41910" rIns="78232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err="1" smtClean="0"/>
            <a:t>Městska</a:t>
          </a:r>
          <a:r>
            <a:rPr lang="cs-CZ" sz="1100" kern="1200" dirty="0" smtClean="0"/>
            <a:t> a obce podporují šachy prostřednictvím  grantů.</a:t>
          </a:r>
          <a:endParaRPr lang="cs-CZ" sz="1100" kern="1200" dirty="0"/>
        </a:p>
      </dsp:txBody>
      <dsp:txXfrm rot="10800000">
        <a:off x="1340750" y="1927530"/>
        <a:ext cx="4494526" cy="370659"/>
      </dsp:txXfrm>
    </dsp:sp>
    <dsp:sp modelId="{C2C4B61F-94C3-4701-851E-029285EA509B}">
      <dsp:nvSpPr>
        <dsp:cNvPr id="0" name=""/>
        <dsp:cNvSpPr/>
      </dsp:nvSpPr>
      <dsp:spPr>
        <a:xfrm>
          <a:off x="1062755" y="1927530"/>
          <a:ext cx="370659" cy="37065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13341E-E808-454F-803C-FC69498CEF67}">
      <dsp:nvSpPr>
        <dsp:cNvPr id="0" name=""/>
        <dsp:cNvSpPr/>
      </dsp:nvSpPr>
      <dsp:spPr>
        <a:xfrm rot="10800000">
          <a:off x="1248085" y="2408834"/>
          <a:ext cx="4587191" cy="370659"/>
        </a:xfrm>
        <a:prstGeom prst="homePlate">
          <a:avLst/>
        </a:prstGeom>
        <a:solidFill>
          <a:schemeClr val="accent4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451" tIns="41910" rIns="78232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smtClean="0"/>
            <a:t>KTCM v Městě Albrechticích dnes koordinuje  celou oblast.</a:t>
          </a:r>
          <a:endParaRPr lang="cs-CZ" sz="1100" kern="1200" dirty="0"/>
        </a:p>
      </dsp:txBody>
      <dsp:txXfrm rot="10800000">
        <a:off x="1340750" y="2408834"/>
        <a:ext cx="4494526" cy="370659"/>
      </dsp:txXfrm>
    </dsp:sp>
    <dsp:sp modelId="{89B61A7C-6664-4BD2-9E10-C8A4DA29CD16}">
      <dsp:nvSpPr>
        <dsp:cNvPr id="0" name=""/>
        <dsp:cNvSpPr/>
      </dsp:nvSpPr>
      <dsp:spPr>
        <a:xfrm>
          <a:off x="1062755" y="2408834"/>
          <a:ext cx="370659" cy="37065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683E3B-8070-48D7-B0F1-616F2158465D}">
      <dsp:nvSpPr>
        <dsp:cNvPr id="0" name=""/>
        <dsp:cNvSpPr/>
      </dsp:nvSpPr>
      <dsp:spPr>
        <a:xfrm rot="10800000">
          <a:off x="1248085" y="2890139"/>
          <a:ext cx="4587191" cy="370659"/>
        </a:xfrm>
        <a:prstGeom prst="homePlate">
          <a:avLst/>
        </a:prstGeom>
        <a:solidFill>
          <a:schemeClr val="accent5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451" tIns="41910" rIns="78232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smtClean="0"/>
            <a:t>Okresní svaz pořádá seriál 6 Velkých cen  okresu Bruntál.</a:t>
          </a:r>
          <a:endParaRPr lang="cs-CZ" sz="1100" kern="1200" dirty="0"/>
        </a:p>
      </dsp:txBody>
      <dsp:txXfrm rot="10800000">
        <a:off x="1340750" y="2890139"/>
        <a:ext cx="4494526" cy="370659"/>
      </dsp:txXfrm>
    </dsp:sp>
    <dsp:sp modelId="{6241CD5F-FB42-44EA-9310-32D32F6369B3}">
      <dsp:nvSpPr>
        <dsp:cNvPr id="0" name=""/>
        <dsp:cNvSpPr/>
      </dsp:nvSpPr>
      <dsp:spPr>
        <a:xfrm>
          <a:off x="1062755" y="2890139"/>
          <a:ext cx="370659" cy="37065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7D2AB7-65DE-4152-8610-A876C2F1884F}">
      <dsp:nvSpPr>
        <dsp:cNvPr id="0" name=""/>
        <dsp:cNvSpPr/>
      </dsp:nvSpPr>
      <dsp:spPr>
        <a:xfrm rot="10800000">
          <a:off x="1248085" y="3371443"/>
          <a:ext cx="4587191" cy="370659"/>
        </a:xfrm>
        <a:prstGeom prst="homePlate">
          <a:avLst/>
        </a:prstGeom>
        <a:solidFill>
          <a:schemeClr val="accent6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451" tIns="41910" rIns="78232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smtClean="0"/>
            <a:t>Program „Šachy do škol“ dodal vstupní  metodiky.</a:t>
          </a:r>
          <a:endParaRPr lang="cs-CZ" sz="1100" kern="1200" dirty="0"/>
        </a:p>
      </dsp:txBody>
      <dsp:txXfrm rot="10800000">
        <a:off x="1340750" y="3371443"/>
        <a:ext cx="4494526" cy="370659"/>
      </dsp:txXfrm>
    </dsp:sp>
    <dsp:sp modelId="{3C5F9ECE-B3D0-4F8B-BC67-65B3A311FC50}">
      <dsp:nvSpPr>
        <dsp:cNvPr id="0" name=""/>
        <dsp:cNvSpPr/>
      </dsp:nvSpPr>
      <dsp:spPr>
        <a:xfrm>
          <a:off x="1062755" y="3371443"/>
          <a:ext cx="370659" cy="370659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25301D-4B0D-4964-9A4C-AFE66E0C95E0}">
      <dsp:nvSpPr>
        <dsp:cNvPr id="0" name=""/>
        <dsp:cNvSpPr/>
      </dsp:nvSpPr>
      <dsp:spPr>
        <a:xfrm>
          <a:off x="-4069827" y="-624668"/>
          <a:ext cx="4849737" cy="4849737"/>
        </a:xfrm>
        <a:prstGeom prst="blockArc">
          <a:avLst>
            <a:gd name="adj1" fmla="val 18900000"/>
            <a:gd name="adj2" fmla="val 2700000"/>
            <a:gd name="adj3" fmla="val 445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4044C9-89AF-45F9-B3C2-1EE876A1131A}">
      <dsp:nvSpPr>
        <dsp:cNvPr id="0" name=""/>
        <dsp:cNvSpPr/>
      </dsp:nvSpPr>
      <dsp:spPr>
        <a:xfrm>
          <a:off x="252768" y="163674"/>
          <a:ext cx="6612134" cy="327204"/>
        </a:xfrm>
        <a:prstGeom prst="rect">
          <a:avLst/>
        </a:prstGeom>
        <a:solidFill>
          <a:schemeClr val="accent5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9718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dirty="0" smtClean="0"/>
            <a:t>Najít </a:t>
          </a:r>
          <a:r>
            <a:rPr lang="cs-CZ" sz="1700" kern="1200" dirty="0" smtClean="0"/>
            <a:t>v šachovém oddíle zapáleného </a:t>
          </a:r>
          <a:r>
            <a:rPr lang="cs-CZ" sz="1700" kern="1200" dirty="0" smtClean="0"/>
            <a:t>člověka.</a:t>
          </a:r>
          <a:endParaRPr lang="cs-CZ" sz="1700" kern="1200" dirty="0"/>
        </a:p>
      </dsp:txBody>
      <dsp:txXfrm>
        <a:off x="252768" y="163674"/>
        <a:ext cx="6612134" cy="327204"/>
      </dsp:txXfrm>
    </dsp:sp>
    <dsp:sp modelId="{2E9A5829-744B-4BAC-B510-831998E55091}">
      <dsp:nvSpPr>
        <dsp:cNvPr id="0" name=""/>
        <dsp:cNvSpPr/>
      </dsp:nvSpPr>
      <dsp:spPr>
        <a:xfrm>
          <a:off x="48266" y="122773"/>
          <a:ext cx="409005" cy="4090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318ACA-5A91-4B06-B10E-2C441CF2EEB6}">
      <dsp:nvSpPr>
        <dsp:cNvPr id="0" name=""/>
        <dsp:cNvSpPr/>
      </dsp:nvSpPr>
      <dsp:spPr>
        <a:xfrm>
          <a:off x="549081" y="654768"/>
          <a:ext cx="6315821" cy="327204"/>
        </a:xfrm>
        <a:prstGeom prst="rect">
          <a:avLst/>
        </a:prstGeom>
        <a:solidFill>
          <a:schemeClr val="accent4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9718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dirty="0" smtClean="0"/>
            <a:t>Vzdělat a zapojit postupně min. 2 </a:t>
          </a:r>
          <a:r>
            <a:rPr lang="cs-CZ" sz="1700" kern="1200" dirty="0" smtClean="0"/>
            <a:t>pedagogy.</a:t>
          </a:r>
          <a:endParaRPr lang="cs-CZ" sz="1700" kern="1200" dirty="0"/>
        </a:p>
      </dsp:txBody>
      <dsp:txXfrm>
        <a:off x="549081" y="654768"/>
        <a:ext cx="6315821" cy="327204"/>
      </dsp:txXfrm>
    </dsp:sp>
    <dsp:sp modelId="{8EA14C96-390E-4F06-A2FA-8172CECAFEEF}">
      <dsp:nvSpPr>
        <dsp:cNvPr id="0" name=""/>
        <dsp:cNvSpPr/>
      </dsp:nvSpPr>
      <dsp:spPr>
        <a:xfrm>
          <a:off x="344579" y="613868"/>
          <a:ext cx="409005" cy="4090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F288BB-8D42-4D04-9ED4-21D814A8B5A1}">
      <dsp:nvSpPr>
        <dsp:cNvPr id="0" name=""/>
        <dsp:cNvSpPr/>
      </dsp:nvSpPr>
      <dsp:spPr>
        <a:xfrm>
          <a:off x="711459" y="1145503"/>
          <a:ext cx="6153443" cy="327204"/>
        </a:xfrm>
        <a:prstGeom prst="rect">
          <a:avLst/>
        </a:prstGeom>
        <a:solidFill>
          <a:schemeClr val="accent3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9718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dirty="0" smtClean="0"/>
            <a:t>Zapojit do šachů </a:t>
          </a:r>
          <a:r>
            <a:rPr lang="cs-CZ" sz="1700" kern="1200" dirty="0" smtClean="0"/>
            <a:t>ŠD.</a:t>
          </a:r>
          <a:endParaRPr lang="cs-CZ" sz="1700" kern="1200" dirty="0"/>
        </a:p>
      </dsp:txBody>
      <dsp:txXfrm>
        <a:off x="711459" y="1145503"/>
        <a:ext cx="6153443" cy="327204"/>
      </dsp:txXfrm>
    </dsp:sp>
    <dsp:sp modelId="{5CB88230-2FB1-4D49-8B02-FC389223589B}">
      <dsp:nvSpPr>
        <dsp:cNvPr id="0" name=""/>
        <dsp:cNvSpPr/>
      </dsp:nvSpPr>
      <dsp:spPr>
        <a:xfrm>
          <a:off x="506957" y="1104602"/>
          <a:ext cx="409005" cy="4090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7EFA6E-CEA1-456E-85E7-C61644139A13}">
      <dsp:nvSpPr>
        <dsp:cNvPr id="0" name=""/>
        <dsp:cNvSpPr/>
      </dsp:nvSpPr>
      <dsp:spPr>
        <a:xfrm>
          <a:off x="763305" y="1636597"/>
          <a:ext cx="6101597" cy="327204"/>
        </a:xfrm>
        <a:prstGeom prst="rect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9718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dirty="0" smtClean="0"/>
            <a:t>Umístit šachy na dosah dětem. (ŠD</a:t>
          </a:r>
          <a:r>
            <a:rPr lang="cs-CZ" sz="1700" kern="1200" dirty="0" smtClean="0"/>
            <a:t>, hřiště, přestávky</a:t>
          </a:r>
          <a:r>
            <a:rPr lang="cs-CZ" sz="1700" kern="1200" dirty="0" smtClean="0"/>
            <a:t>).</a:t>
          </a:r>
          <a:endParaRPr lang="cs-CZ" sz="1700" kern="1200" dirty="0"/>
        </a:p>
      </dsp:txBody>
      <dsp:txXfrm>
        <a:off x="763305" y="1636597"/>
        <a:ext cx="6101597" cy="327204"/>
      </dsp:txXfrm>
    </dsp:sp>
    <dsp:sp modelId="{78957165-98E8-4F0D-87AD-778CF344BBB7}">
      <dsp:nvSpPr>
        <dsp:cNvPr id="0" name=""/>
        <dsp:cNvSpPr/>
      </dsp:nvSpPr>
      <dsp:spPr>
        <a:xfrm>
          <a:off x="558802" y="1595697"/>
          <a:ext cx="409005" cy="4090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523D9F-3923-4CDF-A9E6-B4F785EC1C9D}">
      <dsp:nvSpPr>
        <dsp:cNvPr id="0" name=""/>
        <dsp:cNvSpPr/>
      </dsp:nvSpPr>
      <dsp:spPr>
        <a:xfrm>
          <a:off x="711459" y="2127692"/>
          <a:ext cx="6153443" cy="327204"/>
        </a:xfrm>
        <a:prstGeom prst="rect">
          <a:avLst/>
        </a:prstGeom>
        <a:solidFill>
          <a:schemeClr val="accent1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9718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dirty="0" smtClean="0"/>
            <a:t>Pořádat školní </a:t>
          </a:r>
          <a:r>
            <a:rPr lang="cs-CZ" sz="1700" kern="1200" dirty="0" smtClean="0"/>
            <a:t>přebor.</a:t>
          </a:r>
          <a:endParaRPr lang="cs-CZ" sz="1700" kern="1200" dirty="0"/>
        </a:p>
      </dsp:txBody>
      <dsp:txXfrm>
        <a:off x="711459" y="2127692"/>
        <a:ext cx="6153443" cy="327204"/>
      </dsp:txXfrm>
    </dsp:sp>
    <dsp:sp modelId="{62B59207-4476-4DF7-BE2F-32133D6F9BAB}">
      <dsp:nvSpPr>
        <dsp:cNvPr id="0" name=""/>
        <dsp:cNvSpPr/>
      </dsp:nvSpPr>
      <dsp:spPr>
        <a:xfrm>
          <a:off x="506957" y="2086791"/>
          <a:ext cx="409005" cy="4090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D865DA-B2EE-40FF-97C3-4E1C0133294A}">
      <dsp:nvSpPr>
        <dsp:cNvPr id="0" name=""/>
        <dsp:cNvSpPr/>
      </dsp:nvSpPr>
      <dsp:spPr>
        <a:xfrm>
          <a:off x="549081" y="2618426"/>
          <a:ext cx="6315821" cy="327204"/>
        </a:xfrm>
        <a:prstGeom prst="rect">
          <a:avLst/>
        </a:prstGeom>
        <a:solidFill>
          <a:schemeClr val="bg2">
            <a:lumMod val="2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9718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dirty="0" smtClean="0"/>
            <a:t>Medializovat.</a:t>
          </a:r>
          <a:endParaRPr lang="cs-CZ" sz="1700" kern="1200" dirty="0"/>
        </a:p>
      </dsp:txBody>
      <dsp:txXfrm>
        <a:off x="549081" y="2618426"/>
        <a:ext cx="6315821" cy="327204"/>
      </dsp:txXfrm>
    </dsp:sp>
    <dsp:sp modelId="{DFAB8E88-5063-4103-B8B4-FC8080BFF7C1}">
      <dsp:nvSpPr>
        <dsp:cNvPr id="0" name=""/>
        <dsp:cNvSpPr/>
      </dsp:nvSpPr>
      <dsp:spPr>
        <a:xfrm>
          <a:off x="344579" y="2577526"/>
          <a:ext cx="409005" cy="4090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8F70E1-5F90-4997-99A5-957FF3C1AF7D}">
      <dsp:nvSpPr>
        <dsp:cNvPr id="0" name=""/>
        <dsp:cNvSpPr/>
      </dsp:nvSpPr>
      <dsp:spPr>
        <a:xfrm>
          <a:off x="252768" y="3109521"/>
          <a:ext cx="6612134" cy="327204"/>
        </a:xfrm>
        <a:prstGeom prst="rect">
          <a:avLst/>
        </a:prstGeom>
        <a:solidFill>
          <a:schemeClr val="bg1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9718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dirty="0" smtClean="0"/>
            <a:t>Mluvit s komunálními </a:t>
          </a:r>
          <a:r>
            <a:rPr lang="cs-CZ" sz="1700" kern="1200" dirty="0" smtClean="0"/>
            <a:t>politiky.</a:t>
          </a:r>
          <a:endParaRPr lang="cs-CZ" sz="1700" kern="1200" dirty="0"/>
        </a:p>
      </dsp:txBody>
      <dsp:txXfrm>
        <a:off x="252768" y="3109521"/>
        <a:ext cx="6612134" cy="327204"/>
      </dsp:txXfrm>
    </dsp:sp>
    <dsp:sp modelId="{F960F994-8C55-418E-A252-06863BE257DA}">
      <dsp:nvSpPr>
        <dsp:cNvPr id="0" name=""/>
        <dsp:cNvSpPr/>
      </dsp:nvSpPr>
      <dsp:spPr>
        <a:xfrm>
          <a:off x="48266" y="3068620"/>
          <a:ext cx="409005" cy="4090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TabbedArc+Icon">
  <dgm:title val="Oblouk ze záložek"/>
  <dgm:desc val="Používejte k zobrazení sady souvisejících položek překlenujících společnou oblast. Nejvhodnější je pro malé množství textu."/>
  <dgm:catLst>
    <dgm:cat type="relationship" pri="20500"/>
    <dgm:cat type="officeonline" pri="4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1">
        <dgm:alg type="cycle"/>
      </dgm:if>
      <dgm:else name="Name3">
        <dgm:choose name="Name4">
          <dgm:if name="Name5" axis="ch" ptType="node" func="cnt" op="lte" val="3">
            <dgm:choose name="Name6">
              <dgm:if name="Name7" func="var" arg="dir" op="equ" val="norm">
                <dgm:alg type="cycle">
                  <dgm:param type="stAng" val="-40"/>
                  <dgm:param type="spanAng" val="80"/>
                  <dgm:param type="rotPath" val="alongPath"/>
                </dgm:alg>
              </dgm:if>
              <dgm:else name="Name8">
                <dgm:alg type="cycle">
                  <dgm:param type="stAng" val="40"/>
                  <dgm:param type="spanAng" val="-80"/>
                  <dgm:param type="rotPath" val="alongPath"/>
                </dgm:alg>
              </dgm:else>
            </dgm:choose>
          </dgm:if>
          <dgm:else name="Name9">
            <dgm:choose name="Name10">
              <dgm:if name="Name11" func="var" arg="dir" op="equ" val="norm">
                <dgm:alg type="cycle">
                  <dgm:param type="stAng" val="-60"/>
                  <dgm:param type="spanAng" val="120"/>
                  <dgm:param type="rotPath" val="alongPath"/>
                </dgm:alg>
              </dgm:if>
              <dgm:else name="Name12">
                <dgm:alg type="cycle">
                  <dgm:param type="stAng" val="60"/>
                  <dgm:param type="spanAng" val="-120"/>
                  <dgm:param type="rotPath" val="alongPath"/>
                </dgm:alg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hoose name="Name13">
      <dgm:if name="Name14" axis="ch" ptType="node" func="cnt" op="equ" val="2">
        <dgm:constrLst>
          <dgm:constr type="w" for="ch" ptType="node" refType="w"/>
          <dgm:constr type="primFontSz" for="ch" ptType="node" op="equ" val="65"/>
          <dgm:constr type="sibSp" refType="w" fact="0.22"/>
        </dgm:constrLst>
      </dgm:if>
      <dgm:else name="Name15">
        <dgm:constrLst>
          <dgm:constr type="w" for="ch" ptType="node" refType="w"/>
          <dgm:constr type="primFontSz" for="ch" ptType="node" op="equ" val="65"/>
          <dgm:constr type="sibSp" refType="w" fact="0.14"/>
        </dgm:constrLst>
      </dgm:else>
    </dgm:choose>
    <dgm:ruleLst/>
    <dgm:forEach name="Name16" axis="ch" ptType="node">
      <dgm:choose name="Name17">
        <dgm:if name="Name18" axis="par ch" ptType="doc node" func="cnt" op="equ" val="1">
          <dgm:layoutNode name="one">
            <dgm:varLst>
              <dgm:bulletEnabled val="1"/>
            </dgm:varLst>
            <dgm:alg type="tx"/>
            <dgm:shape xmlns:r="http://schemas.openxmlformats.org/officeDocument/2006/relationships" type="round2SameRect" r:blip="">
              <dgm:adjLst/>
            </dgm:shape>
            <dgm:presOf axis="desOrSelf" ptType="node"/>
            <dgm:constrLst>
              <dgm:constr type="h" refType="w" fact="0.65"/>
              <dgm:constr type="tMarg" refType="primFontSz" fact="0.1"/>
              <dgm:constr type="bMarg" refType="primFontSz" fact="0.1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9">
          <dgm:layoutNode name="twoplus">
            <dgm:varLst>
              <dgm:bulletEnabled val="1"/>
            </dgm:varLst>
            <dgm:alg type="tx">
              <dgm:param type="autoTxRot" val="grav"/>
            </dgm:alg>
            <dgm:shape xmlns:r="http://schemas.openxmlformats.org/officeDocument/2006/relationships" type="round2SameRect" r:blip="">
              <dgm:adjLst/>
            </dgm:shape>
            <dgm:presOf axis="desOrSelf" ptType="node"/>
            <dgm:constrLst>
              <dgm:constr type="h" refType="w" fact="0.65"/>
              <dgm:constr type="tMarg" refType="primFontSz" fact="0.1"/>
              <dgm:constr type="bMarg" refType="primFontSz" fact="0.1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AB5820-D2AD-46DE-8FFB-1BBED7173DCD}" type="datetimeFigureOut">
              <a:rPr lang="cs-CZ" smtClean="0"/>
              <a:t>5.12.2016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1F64F1-F93F-449D-A971-83FF6C82DF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5431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6.12.2016</a:t>
            </a: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Šachy do škol od A do Z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B834-75A6-4784-92AA-C93BB8A0C29B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6.12.2016</a:t>
            </a: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Šachy do škol od A do Z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B834-75A6-4784-92AA-C93BB8A0C29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6.12.2016</a:t>
            </a: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Šachy do škol od A do Z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B834-75A6-4784-92AA-C93BB8A0C29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6.12.2016</a:t>
            </a: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Šachy do škol od A do Z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B834-75A6-4784-92AA-C93BB8A0C29B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6.12.2016</a:t>
            </a: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Šachy do škol od A do Z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B834-75A6-4784-92AA-C93BB8A0C29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6.12.2016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Šachy do škol od A do Z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B834-75A6-4784-92AA-C93BB8A0C29B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6.12.2016</a:t>
            </a:r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Šachy do škol od A do Z</a:t>
            </a:r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B834-75A6-4784-92AA-C93BB8A0C29B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6.12.2016</a:t>
            </a:r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Šachy do škol od A do Z</a:t>
            </a: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B834-75A6-4784-92AA-C93BB8A0C29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6.12.2016</a:t>
            </a:r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Šachy do škol od A do Z</a:t>
            </a: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B834-75A6-4784-92AA-C93BB8A0C29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6.12.2016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Šachy do škol od A do Z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B834-75A6-4784-92AA-C93BB8A0C29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6.12.2016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Šachy do škol od A do Z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B834-75A6-4784-92AA-C93BB8A0C29B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cs-CZ" smtClean="0"/>
              <a:t>6.12.2016</a:t>
            </a: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pl-PL" smtClean="0"/>
              <a:t>Šachy do škol od A do Z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84B834-75A6-4784-92AA-C93BB8A0C29B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sldNum="0" hdr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image" Target="../media/image2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jpeg"/><Relationship Id="rId7" Type="http://schemas.openxmlformats.org/officeDocument/2006/relationships/diagramColors" Target="../diagrams/colors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5.jpeg"/><Relationship Id="rId7" Type="http://schemas.openxmlformats.org/officeDocument/2006/relationships/diagramColors" Target="../diagrams/colors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6.12.2016</a:t>
            </a: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Šachy do škol od A do Z</a:t>
            </a:r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043608" y="2276872"/>
            <a:ext cx="7118176" cy="1080120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 smtClean="0"/>
              <a:t>Šachy do škol od A do Z 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3"/>
          </p:nvPr>
        </p:nvSpPr>
        <p:spPr>
          <a:xfrm>
            <a:off x="1259632" y="3933056"/>
            <a:ext cx="6400800" cy="1152128"/>
          </a:xfrm>
        </p:spPr>
        <p:txBody>
          <a:bodyPr/>
          <a:lstStyle/>
          <a:p>
            <a:pPr marL="45720" indent="0" algn="ctr">
              <a:buNone/>
            </a:pPr>
            <a:r>
              <a:rPr lang="cs-CZ" dirty="0" smtClean="0"/>
              <a:t> … aneb jak to děláme my na severu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16631"/>
            <a:ext cx="6610000" cy="922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74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44002" y="5042247"/>
            <a:ext cx="5108118" cy="864096"/>
          </a:xfrm>
        </p:spPr>
        <p:txBody>
          <a:bodyPr>
            <a:normAutofit fontScale="85000" lnSpcReduction="10000"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cs-CZ" sz="2000" dirty="0" smtClean="0"/>
              <a:t>Obyčejná škola směřující přirozeně k </a:t>
            </a:r>
            <a:r>
              <a:rPr lang="cs-CZ" sz="2000" dirty="0" smtClean="0"/>
              <a:t>inkluzi.</a:t>
            </a:r>
            <a:endParaRPr lang="cs-CZ" sz="2000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cs-CZ" sz="2000" dirty="0" smtClean="0"/>
              <a:t>Snažíme se </a:t>
            </a:r>
            <a:r>
              <a:rPr lang="cs-CZ" sz="2000" dirty="0" smtClean="0"/>
              <a:t>zaměřit pozornost na všechny </a:t>
            </a:r>
            <a:r>
              <a:rPr lang="cs-CZ" sz="2000" dirty="0" smtClean="0"/>
              <a:t>žáky.</a:t>
            </a:r>
            <a:endParaRPr lang="cs-CZ" sz="2000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17581" y="1124745"/>
            <a:ext cx="7498835" cy="864095"/>
          </a:xfrm>
        </p:spPr>
        <p:txBody>
          <a:bodyPr/>
          <a:lstStyle/>
          <a:p>
            <a:pPr marL="182880" indent="0">
              <a:buNone/>
            </a:pPr>
            <a:r>
              <a:rPr lang="cs-CZ" sz="4200" dirty="0" smtClean="0"/>
              <a:t>Kdo jsme? </a:t>
            </a:r>
            <a:endParaRPr lang="cs-CZ" sz="42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16631"/>
            <a:ext cx="6610000" cy="922939"/>
          </a:xfrm>
          <a:prstGeom prst="rect">
            <a:avLst/>
          </a:prstGeom>
        </p:spPr>
      </p:pic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6.12.2016</a:t>
            </a:r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Šachy do škol od A do Z</a:t>
            </a:r>
            <a:endParaRPr lang="cs-CZ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555037785"/>
              </p:ext>
            </p:extLst>
          </p:nvPr>
        </p:nvGraphicFramePr>
        <p:xfrm>
          <a:off x="611560" y="1988840"/>
          <a:ext cx="2736304" cy="2664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3780686180"/>
              </p:ext>
            </p:extLst>
          </p:nvPr>
        </p:nvGraphicFramePr>
        <p:xfrm>
          <a:off x="4620114" y="2060848"/>
          <a:ext cx="3528392" cy="2376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10" name="Obrázek 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4454326"/>
            <a:ext cx="2232248" cy="17829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75057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8" grpId="0">
        <p:bldAsOne/>
      </p:bldGraphic>
      <p:bldGraphic spid="9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673388" y="2204864"/>
            <a:ext cx="2931060" cy="1728192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cs-CZ" sz="1800" dirty="0" smtClean="0"/>
              <a:t>zájem dětí</a:t>
            </a:r>
            <a:endParaRPr lang="cs-CZ" sz="1800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cs-CZ" sz="1800" dirty="0"/>
              <a:t>r</a:t>
            </a:r>
            <a:r>
              <a:rPr lang="cs-CZ" sz="1800" dirty="0" smtClean="0"/>
              <a:t>ychlý nárůst základny</a:t>
            </a:r>
            <a:endParaRPr lang="cs-CZ" sz="1800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cs-CZ" sz="1800" dirty="0"/>
              <a:t>k</a:t>
            </a:r>
            <a:r>
              <a:rPr lang="cs-CZ" sz="1800" dirty="0" smtClean="0"/>
              <a:t>lima školy</a:t>
            </a:r>
            <a:endParaRPr lang="cs-CZ" sz="1800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cs-CZ" sz="1800" dirty="0"/>
              <a:t>p</a:t>
            </a:r>
            <a:r>
              <a:rPr lang="cs-CZ" sz="1800" dirty="0" smtClean="0"/>
              <a:t>řekvapivé výsledky</a:t>
            </a:r>
            <a:endParaRPr lang="cs-CZ" sz="1800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17581" y="1124745"/>
            <a:ext cx="7498835" cy="864095"/>
          </a:xfrm>
        </p:spPr>
        <p:txBody>
          <a:bodyPr/>
          <a:lstStyle/>
          <a:p>
            <a:pPr marL="182880" indent="0">
              <a:buNone/>
            </a:pPr>
            <a:r>
              <a:rPr lang="cs-CZ" sz="4200" dirty="0" smtClean="0"/>
              <a:t>Proč jsme tady?</a:t>
            </a:r>
            <a:endParaRPr lang="cs-CZ" sz="42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16631"/>
            <a:ext cx="6610000" cy="922939"/>
          </a:xfrm>
          <a:prstGeom prst="rect">
            <a:avLst/>
          </a:prstGeom>
        </p:spPr>
      </p:pic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6.12.2016</a:t>
            </a:r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Šachy do škol od A do Z</a:t>
            </a:r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4005064"/>
            <a:ext cx="3096344" cy="20608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4175989895"/>
              </p:ext>
            </p:extLst>
          </p:nvPr>
        </p:nvGraphicFramePr>
        <p:xfrm>
          <a:off x="179512" y="2060848"/>
          <a:ext cx="6192688" cy="3847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784118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9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99956" y="3789040"/>
            <a:ext cx="2412776" cy="1008112"/>
          </a:xfrm>
        </p:spPr>
        <p:txBody>
          <a:bodyPr>
            <a:normAutofit lnSpcReduction="10000"/>
          </a:bodyPr>
          <a:lstStyle/>
          <a:p>
            <a:endParaRPr lang="cs-CZ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cs-CZ" sz="1200" i="1" dirty="0"/>
              <a:t>Šachy jsou součástí učiva ve více než 30 zemích světa. </a:t>
            </a:r>
            <a:endParaRPr lang="cs-CZ" sz="1200" i="1" dirty="0" smtClean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27584" y="1124744"/>
            <a:ext cx="7498835" cy="648071"/>
          </a:xfrm>
        </p:spPr>
        <p:txBody>
          <a:bodyPr/>
          <a:lstStyle/>
          <a:p>
            <a:pPr marL="182880" indent="0">
              <a:buNone/>
            </a:pPr>
            <a:r>
              <a:rPr lang="cs-CZ" sz="4400" dirty="0" smtClean="0"/>
              <a:t>  Proč zrovna šachy?</a:t>
            </a:r>
            <a:endParaRPr lang="cs-CZ" sz="44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16631"/>
            <a:ext cx="6610000" cy="922939"/>
          </a:xfrm>
          <a:prstGeom prst="rect">
            <a:avLst/>
          </a:prstGeom>
        </p:spPr>
      </p:pic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6.12.2016</a:t>
            </a:r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smtClean="0"/>
              <a:t>Šachy do škol od A do Z</a:t>
            </a:r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898" y="3140968"/>
            <a:ext cx="2796290" cy="20882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407769500"/>
              </p:ext>
            </p:extLst>
          </p:nvPr>
        </p:nvGraphicFramePr>
        <p:xfrm>
          <a:off x="683568" y="2132856"/>
          <a:ext cx="7632848" cy="2160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2" name="Obdélník 11"/>
          <p:cNvSpPr/>
          <p:nvPr/>
        </p:nvSpPr>
        <p:spPr>
          <a:xfrm>
            <a:off x="6156176" y="3928263"/>
            <a:ext cx="25922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  <a:buFont typeface="Wingdings" panose="05000000000000000000" pitchFamily="2" charset="2"/>
              <a:buChar char="ü"/>
            </a:pPr>
            <a:r>
              <a:rPr lang="cs-CZ" sz="1200" i="1" dirty="0">
                <a:solidFill>
                  <a:srgbClr val="212745"/>
                </a:solidFill>
              </a:rPr>
              <a:t>Bez ohledu na věk dítěte šachy zlepšují koncentraci, trpělivost, intuici, analytické myšlení, rozhodovací schopnost, motivaci a sportovní chování.</a:t>
            </a:r>
            <a:endParaRPr lang="cs-CZ" sz="1200" dirty="0">
              <a:solidFill>
                <a:srgbClr val="212745"/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4636640" y="59492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  <p:sp>
        <p:nvSpPr>
          <p:cNvPr id="14" name="Obdélník 13"/>
          <p:cNvSpPr/>
          <p:nvPr/>
        </p:nvSpPr>
        <p:spPr>
          <a:xfrm>
            <a:off x="467544" y="5589240"/>
            <a:ext cx="7992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cs-CZ" sz="1200" i="1" dirty="0"/>
              <a:t>Řada psychologických testů ukázala, že šachy mimo jiné mohou zvednout inteligenční kvocient, posílit dovednosti potřebné při řešení problémů nebo zvýšit </a:t>
            </a:r>
            <a:r>
              <a:rPr lang="cs-CZ" sz="1200" i="1" dirty="0" smtClean="0"/>
              <a:t>jazykové, matematické </a:t>
            </a:r>
            <a:r>
              <a:rPr lang="cs-CZ" sz="1200" i="1" dirty="0"/>
              <a:t>a paměťové schopnosti. </a:t>
            </a: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1875343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10" grpId="0">
        <p:bldAsOne/>
      </p:bldGraphic>
      <p:bldP spid="12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296380" y="5733256"/>
            <a:ext cx="4680520" cy="288032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cs-CZ" sz="1200" dirty="0" smtClean="0"/>
              <a:t>Moc to nestojí, ale prvotní investice se rychle </a:t>
            </a:r>
            <a:r>
              <a:rPr lang="cs-CZ" sz="1200" dirty="0" smtClean="0"/>
              <a:t>vrátí.</a:t>
            </a:r>
            <a:endParaRPr lang="cs-CZ" sz="1200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544" y="1268761"/>
            <a:ext cx="8064895" cy="1008111"/>
          </a:xfrm>
        </p:spPr>
        <p:txBody>
          <a:bodyPr/>
          <a:lstStyle/>
          <a:p>
            <a:pPr marL="182880" indent="0">
              <a:buNone/>
            </a:pPr>
            <a:r>
              <a:rPr lang="cs-CZ" sz="4400" dirty="0" smtClean="0"/>
              <a:t>  </a:t>
            </a:r>
            <a:r>
              <a:rPr lang="cs-CZ" sz="4000" dirty="0" smtClean="0"/>
              <a:t>Jak </a:t>
            </a:r>
            <a:r>
              <a:rPr lang="cs-CZ" sz="4000" dirty="0" smtClean="0"/>
              <a:t>podporujeme </a:t>
            </a:r>
            <a:r>
              <a:rPr lang="cs-CZ" sz="4000" dirty="0" smtClean="0"/>
              <a:t>šachy? </a:t>
            </a:r>
            <a:endParaRPr lang="cs-CZ" sz="40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16631"/>
            <a:ext cx="6610000" cy="922939"/>
          </a:xfrm>
          <a:prstGeom prst="rect">
            <a:avLst/>
          </a:prstGeom>
        </p:spPr>
      </p:pic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6.12.2016</a:t>
            </a:r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Šachy do škol od A do Z</a:t>
            </a:r>
            <a:endParaRPr lang="cs-CZ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712378963"/>
              </p:ext>
            </p:extLst>
          </p:nvPr>
        </p:nvGraphicFramePr>
        <p:xfrm>
          <a:off x="107504" y="2276872"/>
          <a:ext cx="6898032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Obrázek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2852935"/>
            <a:ext cx="2927741" cy="23042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64697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8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296380" y="5877272"/>
            <a:ext cx="4680520" cy="288032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cs-CZ" sz="1200" dirty="0" smtClean="0"/>
              <a:t>Podporu dostávají kluby skrze školy.</a:t>
            </a:r>
            <a:endParaRPr lang="cs-CZ" sz="1200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544" y="1039571"/>
            <a:ext cx="8064895" cy="877261"/>
          </a:xfrm>
        </p:spPr>
        <p:txBody>
          <a:bodyPr/>
          <a:lstStyle/>
          <a:p>
            <a:pPr marL="182880" indent="0">
              <a:buNone/>
            </a:pPr>
            <a:r>
              <a:rPr lang="cs-CZ" sz="4400" dirty="0" smtClean="0"/>
              <a:t>  </a:t>
            </a:r>
            <a:r>
              <a:rPr lang="cs-CZ" sz="4000" dirty="0" smtClean="0"/>
              <a:t>Podpora ne jen Mikroregionu</a:t>
            </a:r>
            <a:endParaRPr lang="cs-CZ" sz="40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16631"/>
            <a:ext cx="6610000" cy="922939"/>
          </a:xfrm>
          <a:prstGeom prst="rect">
            <a:avLst/>
          </a:prstGeom>
        </p:spPr>
      </p:pic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6.12.2016</a:t>
            </a:r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Šachy do škol od A do Z</a:t>
            </a:r>
            <a:endParaRPr lang="cs-CZ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974440671"/>
              </p:ext>
            </p:extLst>
          </p:nvPr>
        </p:nvGraphicFramePr>
        <p:xfrm>
          <a:off x="107504" y="2060848"/>
          <a:ext cx="6898032" cy="3744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" name="Obrázek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7" y="2708920"/>
            <a:ext cx="2689600" cy="20162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66786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8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5877272"/>
            <a:ext cx="7704856" cy="360040"/>
          </a:xfrm>
        </p:spPr>
        <p:txBody>
          <a:bodyPr>
            <a:normAutofit/>
          </a:bodyPr>
          <a:lstStyle/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cs-CZ" sz="1400" dirty="0" smtClean="0"/>
              <a:t>Význam a přínos předčil mé očekávání.</a:t>
            </a:r>
            <a:endParaRPr lang="cs-CZ" sz="1400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544" y="1268761"/>
            <a:ext cx="8064895" cy="1008111"/>
          </a:xfrm>
        </p:spPr>
        <p:txBody>
          <a:bodyPr/>
          <a:lstStyle/>
          <a:p>
            <a:pPr marL="182880" indent="0">
              <a:buNone/>
            </a:pPr>
            <a:r>
              <a:rPr lang="cs-CZ" sz="4400" dirty="0" smtClean="0"/>
              <a:t>  D</a:t>
            </a:r>
            <a:r>
              <a:rPr lang="cs-CZ" sz="4000" dirty="0" smtClean="0"/>
              <a:t>oporučení na závěr</a:t>
            </a:r>
            <a:endParaRPr lang="cs-CZ" sz="40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16631"/>
            <a:ext cx="6610000" cy="922939"/>
          </a:xfrm>
          <a:prstGeom prst="rect">
            <a:avLst/>
          </a:prstGeom>
        </p:spPr>
      </p:pic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6.12.2016</a:t>
            </a:r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Šachy do škol od A do Z</a:t>
            </a:r>
            <a:endParaRPr lang="cs-CZ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753893091"/>
              </p:ext>
            </p:extLst>
          </p:nvPr>
        </p:nvGraphicFramePr>
        <p:xfrm>
          <a:off x="755576" y="2204864"/>
          <a:ext cx="6912768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83249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8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2780928"/>
            <a:ext cx="7704856" cy="2520281"/>
          </a:xfrm>
        </p:spPr>
        <p:txBody>
          <a:bodyPr>
            <a:normAutofit fontScale="92500" lnSpcReduction="10000"/>
          </a:bodyPr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algn="ctr"/>
            <a:r>
              <a:rPr lang="cs-CZ" b="1" dirty="0" smtClean="0"/>
              <a:t>Karel Handlíř</a:t>
            </a:r>
          </a:p>
          <a:p>
            <a:pPr algn="ctr"/>
            <a:r>
              <a:rPr lang="cs-CZ" sz="1200" dirty="0" smtClean="0">
                <a:solidFill>
                  <a:schemeClr val="bg2">
                    <a:lumMod val="25000"/>
                  </a:schemeClr>
                </a:solidFill>
              </a:rPr>
              <a:t>handlir@zsjnkrnov.cz</a:t>
            </a:r>
            <a:endParaRPr lang="cs-CZ" sz="1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43608" y="1268761"/>
            <a:ext cx="7488831" cy="1008111"/>
          </a:xfrm>
        </p:spPr>
        <p:txBody>
          <a:bodyPr/>
          <a:lstStyle/>
          <a:p>
            <a:pPr marL="182880" indent="0" algn="ctr">
              <a:buNone/>
            </a:pPr>
            <a:r>
              <a:rPr lang="cs-CZ" sz="4400" dirty="0" smtClean="0"/>
              <a:t>  Děkuji za </a:t>
            </a:r>
            <a:r>
              <a:rPr lang="cs-CZ" sz="4400" dirty="0" smtClean="0"/>
              <a:t>pozornost.</a:t>
            </a:r>
            <a:endParaRPr lang="cs-CZ" sz="40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16631"/>
            <a:ext cx="6610000" cy="922939"/>
          </a:xfrm>
          <a:prstGeom prst="rect">
            <a:avLst/>
          </a:prstGeom>
        </p:spPr>
      </p:pic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smtClean="0"/>
              <a:t>6.12.2016</a:t>
            </a:r>
            <a:endParaRPr 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Šachy do škol od A do Z</a:t>
            </a:r>
            <a:endParaRPr lang="cs-CZ"/>
          </a:p>
        </p:txBody>
      </p:sp>
      <p:sp>
        <p:nvSpPr>
          <p:cNvPr id="8" name="Veselý obličej 7"/>
          <p:cNvSpPr/>
          <p:nvPr/>
        </p:nvSpPr>
        <p:spPr>
          <a:xfrm>
            <a:off x="4067944" y="3068960"/>
            <a:ext cx="914400" cy="914400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3019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</p:bldLst>
  </p:timing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543</TotalTime>
  <Words>520</Words>
  <Application>Microsoft Office PowerPoint</Application>
  <PresentationFormat>Předvádění na obrazovce (4:3)</PresentationFormat>
  <Paragraphs>89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Aerodynamika</vt:lpstr>
      <vt:lpstr>Šachy do škol od A do Z </vt:lpstr>
      <vt:lpstr>Kdo jsme? </vt:lpstr>
      <vt:lpstr>Proč jsme tady?</vt:lpstr>
      <vt:lpstr>  Proč zrovna šachy?</vt:lpstr>
      <vt:lpstr>  Jak podporujeme šachy? </vt:lpstr>
      <vt:lpstr>  Podpora ne jen Mikroregionu</vt:lpstr>
      <vt:lpstr>  Doporučení na závěr</vt:lpstr>
      <vt:lpstr>  Děkuji za pozornost.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Šachy do škol</dc:title>
  <dc:creator>Karel Handlíř</dc:creator>
  <cp:lastModifiedBy>učitel</cp:lastModifiedBy>
  <cp:revision>29</cp:revision>
  <dcterms:created xsi:type="dcterms:W3CDTF">2015-10-23T13:16:08Z</dcterms:created>
  <dcterms:modified xsi:type="dcterms:W3CDTF">2016-12-05T20:00:29Z</dcterms:modified>
</cp:coreProperties>
</file>